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3" d="100"/>
          <a:sy n="73" d="100"/>
        </p:scale>
        <p:origin x="586" y="2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95195" y="2858135"/>
            <a:ext cx="7800975" cy="83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2012664"/>
            <a:ext cx="390476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10476" y="2012664"/>
            <a:ext cx="390476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3333" y="2012664"/>
            <a:ext cx="380952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96190" y="2012664"/>
            <a:ext cx="37142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39047" y="2642792"/>
            <a:ext cx="21904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81904" y="2642792"/>
            <a:ext cx="21904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24761" y="2642792"/>
            <a:ext cx="21904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58095" y="2642792"/>
            <a:ext cx="21904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39047" y="3272919"/>
            <a:ext cx="21904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81904" y="3263371"/>
            <a:ext cx="219047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24761" y="3272919"/>
            <a:ext cx="219047" cy="22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758095" y="3263371"/>
            <a:ext cx="219047" cy="23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1869307"/>
            <a:ext cx="352380" cy="28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31485" y="1869440"/>
            <a:ext cx="340995" cy="30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00952" y="1869307"/>
            <a:ext cx="666667" cy="29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2632973"/>
            <a:ext cx="380952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72380" y="2632973"/>
            <a:ext cx="219047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91428" y="2632973"/>
            <a:ext cx="219047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62857" y="2632973"/>
            <a:ext cx="390476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77142" y="2632973"/>
            <a:ext cx="209523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96190" y="2632973"/>
            <a:ext cx="219047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786666" y="2632973"/>
            <a:ext cx="371428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681904" y="2632973"/>
            <a:ext cx="219047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500952" y="2632973"/>
            <a:ext cx="219047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58095" y="3444367"/>
            <a:ext cx="390476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272380" y="3444367"/>
            <a:ext cx="209523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091428" y="3444367"/>
            <a:ext cx="219047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062857" y="3444367"/>
            <a:ext cx="390476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977142" y="3444367"/>
            <a:ext cx="209523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796190" y="3444367"/>
            <a:ext cx="219047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786666" y="3444367"/>
            <a:ext cx="371428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681904" y="3444367"/>
            <a:ext cx="219047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500952" y="3444367"/>
            <a:ext cx="219047" cy="2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162588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1162588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77142" y="1162588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10476" y="1162588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62857" y="1839176"/>
            <a:ext cx="390476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24761" y="1839176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86666" y="1839176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10476" y="1839176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00952" y="2506235"/>
            <a:ext cx="219047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662857" y="2506235"/>
            <a:ext cx="380952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015238" y="2506235"/>
            <a:ext cx="380952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710476" y="2506235"/>
            <a:ext cx="390476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72381" y="4345411"/>
            <a:ext cx="359324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129523" y="4345411"/>
            <a:ext cx="219047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948571" y="4345411"/>
            <a:ext cx="20952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796190" y="4307294"/>
            <a:ext cx="361904" cy="30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575720" y="4345411"/>
            <a:ext cx="360040" cy="22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289689"/>
            <a:ext cx="399999" cy="25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15238" y="3289689"/>
            <a:ext cx="219047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34285" y="3289689"/>
            <a:ext cx="219047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00952" y="3261075"/>
            <a:ext cx="342857" cy="28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72381" y="3289689"/>
            <a:ext cx="359723" cy="267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720000" y="3289689"/>
            <a:ext cx="219047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548571" y="3289689"/>
            <a:ext cx="219047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86666" y="3251537"/>
            <a:ext cx="342857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67619" y="4796663"/>
            <a:ext cx="399999" cy="22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415238" y="4796663"/>
            <a:ext cx="219047" cy="22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34285" y="4796663"/>
            <a:ext cx="219047" cy="22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081904" y="4748974"/>
            <a:ext cx="361904" cy="314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72381" y="3289689"/>
            <a:ext cx="333333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148571" y="3289689"/>
            <a:ext cx="361904" cy="21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872381" y="4796663"/>
            <a:ext cx="333333" cy="22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17" grpId="0" animBg="1"/>
      <p:bldP spid="18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NlYzU2NDZlZWRhZGY1YzdjNGExMDUwNGJjODllMj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2023-07-15T10:03:06Z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