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5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79" d="100"/>
          <a:sy n="79" d="100"/>
        </p:scale>
        <p:origin x="365" y="1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91360" y="2781300"/>
            <a:ext cx="8594090" cy="891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3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00952" y="1200816"/>
            <a:ext cx="219047" cy="238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29523" y="1200816"/>
            <a:ext cx="219047" cy="228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377142" y="1200816"/>
            <a:ext cx="209523" cy="238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977142" y="1858663"/>
            <a:ext cx="209523" cy="238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510476" y="1858663"/>
            <a:ext cx="219047" cy="228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043809" y="1858663"/>
            <a:ext cx="219047" cy="238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148571" y="2478375"/>
            <a:ext cx="361904" cy="257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367619" y="2478375"/>
            <a:ext cx="323809" cy="266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224761" y="2478375"/>
            <a:ext cx="361904" cy="257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529523" y="3393641"/>
            <a:ext cx="209523" cy="238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072380" y="3393641"/>
            <a:ext cx="380952" cy="228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596190" y="3393641"/>
            <a:ext cx="219047" cy="238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529523" y="4032420"/>
            <a:ext cx="219047" cy="228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224761" y="4032420"/>
            <a:ext cx="219047" cy="238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9596190" y="4032420"/>
            <a:ext cx="219047" cy="228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2529523" y="4671200"/>
            <a:ext cx="209523" cy="238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234285" y="4671200"/>
            <a:ext cx="219047" cy="238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9596190" y="4671200"/>
            <a:ext cx="219047" cy="238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1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20000" y="2107495"/>
            <a:ext cx="200000" cy="200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58095" y="2107495"/>
            <a:ext cx="190476" cy="200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834285" y="2107495"/>
            <a:ext cx="190476" cy="209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729523" y="2107495"/>
            <a:ext cx="190476" cy="209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386666" y="2813601"/>
            <a:ext cx="190476" cy="209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148571" y="2823143"/>
            <a:ext cx="171428" cy="200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843809" y="2813601"/>
            <a:ext cx="190476" cy="209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729523" y="2823143"/>
            <a:ext cx="190476" cy="200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234285" y="3538792"/>
            <a:ext cx="190476" cy="200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139047" y="3538792"/>
            <a:ext cx="190476" cy="200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853333" y="3538792"/>
            <a:ext cx="180952" cy="200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615238" y="3538792"/>
            <a:ext cx="180952" cy="200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6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34285" y="2440188"/>
            <a:ext cx="219047" cy="238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005714" y="2440188"/>
            <a:ext cx="219047" cy="228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824761" y="2440188"/>
            <a:ext cx="219047" cy="228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662857" y="2392520"/>
            <a:ext cx="361904" cy="314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7489742" y="2392620"/>
            <a:ext cx="319127" cy="285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6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96305" y="2481580"/>
            <a:ext cx="349885" cy="290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034285" y="2534142"/>
            <a:ext cx="219047" cy="238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853333" y="2534142"/>
            <a:ext cx="219047" cy="238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710476" y="2505567"/>
            <a:ext cx="352380" cy="285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262857" y="5029761"/>
            <a:ext cx="352380" cy="209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881904" y="5029761"/>
            <a:ext cx="190476" cy="209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243809" y="5296468"/>
            <a:ext cx="190476" cy="200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6515100" y="2534285"/>
            <a:ext cx="284480" cy="257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2023-07-15T09:07:58Z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