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23465" y="2726055"/>
            <a:ext cx="7544435" cy="96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1717675"/>
            <a:ext cx="2163445" cy="12007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0260" y="1876425"/>
            <a:ext cx="1626235" cy="10420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8840" y="1772285"/>
            <a:ext cx="1490980" cy="114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896881"/>
            <a:ext cx="333333" cy="31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0952" y="2621530"/>
            <a:ext cx="333333" cy="31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48571" y="4128037"/>
            <a:ext cx="285714" cy="228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8348571" y="3347460"/>
            <a:ext cx="1771428" cy="30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1844675"/>
            <a:ext cx="2589530" cy="19475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4110" y="1930400"/>
            <a:ext cx="3257550" cy="1769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3337340"/>
            <a:ext cx="380952" cy="3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1904" y="3337340"/>
            <a:ext cx="380952" cy="324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6190" y="4109890"/>
            <a:ext cx="380952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81904" y="4109890"/>
            <a:ext cx="380952" cy="31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86666" y="1248190"/>
            <a:ext cx="209523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36</cp:revision>
  <dcterms:created xsi:type="dcterms:W3CDTF">2015-09-16T06:52:00Z</dcterms:created>
  <dcterms:modified xsi:type="dcterms:W3CDTF">2023-07-15T07:48:18Z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