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7" r:id="rId6"/>
    <p:sldId id="376" r:id="rId7"/>
    <p:sldId id="375" r:id="rId8"/>
    <p:sldId id="373" r:id="rId9"/>
    <p:sldId id="372" r:id="rId10"/>
    <p:sldId id="371" r:id="rId11"/>
    <p:sldId id="370" r:id="rId12"/>
    <p:sldId id="369" r:id="rId13"/>
    <p:sldId id="367" r:id="rId14"/>
    <p:sldId id="366" r:id="rId15"/>
    <p:sldId id="365" r:id="rId16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23" autoAdjust="0"/>
    <p:restoredTop sz="94660" autoAdjust="0"/>
  </p:normalViewPr>
  <p:slideViewPr>
    <p:cSldViewPr showGuides="1">
      <p:cViewPr>
        <p:scale>
          <a:sx n="40" d="100"/>
          <a:sy n="40" d="100"/>
        </p:scale>
        <p:origin x="1330" y="9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17.png"/><Relationship Id="rId5" Type="http://schemas.openxmlformats.org/officeDocument/2006/relationships/tags" Target="../tags/tag1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2276475"/>
            <a:ext cx="11617960" cy="192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01080" y="3547745"/>
            <a:ext cx="437197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367145" y="3573145"/>
            <a:ext cx="1240790" cy="50419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311900" y="3501390"/>
            <a:ext cx="1296035" cy="57594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119870" y="3573145"/>
            <a:ext cx="1240790" cy="50419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064625" y="3501390"/>
            <a:ext cx="1296035" cy="57594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l="6854" t="19763" b="13036"/>
          <a:stretch>
            <a:fillRect/>
          </a:stretch>
        </p:blipFill>
        <p:spPr>
          <a:xfrm>
            <a:off x="2063750" y="2420620"/>
            <a:ext cx="1958975" cy="11887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7760" y="2783205"/>
            <a:ext cx="2367915" cy="1433195"/>
          </a:xfrm>
          <a:prstGeom prst="rect">
            <a:avLst/>
          </a:prstGeom>
        </p:spPr>
      </p:pic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auto">
          <a:xfrm>
            <a:off x="1055884" y="3860671"/>
            <a:ext cx="3514285" cy="343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6095879" y="4315331"/>
            <a:ext cx="3514285" cy="343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2505573"/>
            <a:ext cx="409523" cy="2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34285" y="2476997"/>
            <a:ext cx="352380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39047" y="2505573"/>
            <a:ext cx="380952" cy="2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96190" y="2505573"/>
            <a:ext cx="400000" cy="2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77142" y="2457947"/>
            <a:ext cx="390476" cy="32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10" y="3140525"/>
            <a:ext cx="10800000" cy="267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1787362" y="5365099"/>
            <a:ext cx="238095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2263552" y="5355551"/>
            <a:ext cx="304761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825457" y="5365099"/>
            <a:ext cx="228571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3282600" y="5336456"/>
            <a:ext cx="352380" cy="2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3854029" y="5365099"/>
            <a:ext cx="228571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4654029" y="5365099"/>
            <a:ext cx="390476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5634981" y="5317361"/>
            <a:ext cx="371428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auto">
          <a:xfrm>
            <a:off x="6530219" y="5317361"/>
            <a:ext cx="3514285" cy="343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3375364"/>
            <a:ext cx="2895238" cy="32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047" y="1840092"/>
            <a:ext cx="1933333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948318"/>
            <a:ext cx="2247619" cy="30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4625621"/>
            <a:ext cx="1923809" cy="30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359398"/>
            <a:ext cx="2247619" cy="32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9902"/>
            <a:ext cx="10800000" cy="27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85170" y="5377304"/>
            <a:ext cx="1933333" cy="3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85170" y="6053601"/>
            <a:ext cx="2247619" cy="3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2077647"/>
            <a:ext cx="219047" cy="2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6666" y="3002197"/>
            <a:ext cx="1790476" cy="3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72380" y="3002197"/>
            <a:ext cx="1771428" cy="3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0000" y="4641606"/>
            <a:ext cx="380952" cy="2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4632074"/>
            <a:ext cx="380952" cy="27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15238" y="4641606"/>
            <a:ext cx="390476" cy="2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39047" y="5480373"/>
            <a:ext cx="380952" cy="2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05714" y="5480373"/>
            <a:ext cx="380952" cy="2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62745" y="5566410"/>
            <a:ext cx="333375" cy="12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2068653"/>
            <a:ext cx="228571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4761" y="2068653"/>
            <a:ext cx="409523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068653"/>
            <a:ext cx="399999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34285" y="3031802"/>
            <a:ext cx="409523" cy="2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67619" y="3031802"/>
            <a:ext cx="409523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29523" y="4776912"/>
            <a:ext cx="409523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34285" y="4776912"/>
            <a:ext cx="400000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03"/>
          <a:stretch>
            <a:fillRect/>
          </a:stretch>
        </p:blipFill>
        <p:spPr>
          <a:xfrm>
            <a:off x="720090" y="972185"/>
            <a:ext cx="10800080" cy="33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2172951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2172951"/>
            <a:ext cx="409523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2172951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9523" y="3021243"/>
            <a:ext cx="228571" cy="2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05714" y="3821877"/>
            <a:ext cx="409523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24761" y="3821877"/>
            <a:ext cx="390476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2235"/>
            <a:ext cx="10800000" cy="352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0227" y="3052750"/>
            <a:ext cx="342857" cy="33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28322" y="3807071"/>
            <a:ext cx="304761" cy="24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0703" y="4475456"/>
            <a:ext cx="352380" cy="33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7846" y="5945904"/>
            <a:ext cx="295237" cy="248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20"/>
          <a:stretch>
            <a:fillRect/>
          </a:stretch>
        </p:blipFill>
        <p:spPr>
          <a:xfrm>
            <a:off x="767080" y="1356545"/>
            <a:ext cx="10800080" cy="127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10490200" y="2221865"/>
            <a:ext cx="37465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6666" y="1973018"/>
            <a:ext cx="400001" cy="343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4175258"/>
            <a:ext cx="400000" cy="343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1276879"/>
            <a:ext cx="400000" cy="3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1904" y="2867971"/>
            <a:ext cx="390476" cy="34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2370"/>
            <a:ext cx="10800000" cy="222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3085711" y="4923984"/>
            <a:ext cx="400000" cy="343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20000" y="2765873"/>
            <a:ext cx="419047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2765873"/>
            <a:ext cx="409523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9523" y="2765873"/>
            <a:ext cx="228571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34285" y="2765873"/>
            <a:ext cx="380952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0476" y="3510140"/>
            <a:ext cx="219047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62857" y="3510140"/>
            <a:ext cx="400000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9523" y="3510140"/>
            <a:ext cx="228571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96190" y="3510140"/>
            <a:ext cx="228571" cy="248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04"/>
          <a:stretch/>
        </p:blipFill>
        <p:spPr>
          <a:xfrm>
            <a:off x="1199456" y="4138429"/>
            <a:ext cx="10800000" cy="658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2875646" y="4271825"/>
            <a:ext cx="228571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208979" y="4271825"/>
            <a:ext cx="219047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713741" y="4271825"/>
            <a:ext cx="409523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89932" y="4271825"/>
            <a:ext cx="400000" cy="2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/>
          <a:stretch/>
        </p:blipFill>
        <p:spPr>
          <a:xfrm>
            <a:off x="839416" y="908720"/>
            <a:ext cx="10800000" cy="3983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087035" y="1814568"/>
            <a:ext cx="733333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96558" y="1805040"/>
            <a:ext cx="723809" cy="25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06082" y="1814568"/>
            <a:ext cx="723810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606586" y="2421265"/>
            <a:ext cx="1832610" cy="247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2"/>
            </p:custDataLst>
          </p:nvPr>
        </p:nvSpPr>
        <p:spPr bwMode="auto">
          <a:xfrm>
            <a:off x="4848896" y="2493020"/>
            <a:ext cx="1832610" cy="247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auto">
          <a:xfrm>
            <a:off x="8159151" y="2548265"/>
            <a:ext cx="1832610" cy="247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