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63" r:id="rId3"/>
    <p:sldId id="366" r:id="rId4"/>
    <p:sldId id="365" r:id="rId5"/>
    <p:sldId id="364" r:id="rId6"/>
  </p:sldIdLst>
  <p:sldSz cx="12192000" cy="6858000"/>
  <p:notesSz cx="6858000" cy="9144000"/>
  <p:custDataLst>
    <p:tags r:id="rId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76" d="100"/>
          <a:sy n="76" d="100"/>
        </p:scale>
        <p:origin x="461" y="206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0.xml"/><Relationship Id="rId13" Type="http://schemas.openxmlformats.org/officeDocument/2006/relationships/tags" Target="../tags/tag15.xml"/><Relationship Id="rId18" Type="http://schemas.openxmlformats.org/officeDocument/2006/relationships/image" Target="../media/image4.png"/><Relationship Id="rId3" Type="http://schemas.openxmlformats.org/officeDocument/2006/relationships/tags" Target="../tags/tag5.xml"/><Relationship Id="rId7" Type="http://schemas.openxmlformats.org/officeDocument/2006/relationships/tags" Target="../tags/tag9.xml"/><Relationship Id="rId12" Type="http://schemas.openxmlformats.org/officeDocument/2006/relationships/tags" Target="../tags/tag14.xml"/><Relationship Id="rId17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6" Type="http://schemas.openxmlformats.org/officeDocument/2006/relationships/tags" Target="../tags/tag18.xml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11" Type="http://schemas.openxmlformats.org/officeDocument/2006/relationships/tags" Target="../tags/tag13.xml"/><Relationship Id="rId5" Type="http://schemas.openxmlformats.org/officeDocument/2006/relationships/tags" Target="../tags/tag7.xml"/><Relationship Id="rId15" Type="http://schemas.openxmlformats.org/officeDocument/2006/relationships/tags" Target="../tags/tag17.xml"/><Relationship Id="rId10" Type="http://schemas.openxmlformats.org/officeDocument/2006/relationships/tags" Target="../tags/tag12.xml"/><Relationship Id="rId4" Type="http://schemas.openxmlformats.org/officeDocument/2006/relationships/tags" Target="../tags/tag6.xml"/><Relationship Id="rId9" Type="http://schemas.openxmlformats.org/officeDocument/2006/relationships/tags" Target="../tags/tag11.xml"/><Relationship Id="rId14" Type="http://schemas.openxmlformats.org/officeDocument/2006/relationships/tags" Target="../tags/tag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143885" y="2780665"/>
            <a:ext cx="6358255" cy="10598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1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53333" y="3106989"/>
            <a:ext cx="209523" cy="238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891428" y="3097458"/>
            <a:ext cx="295238" cy="238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415238" y="3106989"/>
            <a:ext cx="219047" cy="238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167619" y="3106989"/>
            <a:ext cx="371428" cy="238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891428" y="3106989"/>
            <a:ext cx="219047" cy="238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329523" y="3097458"/>
            <a:ext cx="295238" cy="238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862857" y="3106989"/>
            <a:ext cx="209523" cy="238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605714" y="3106989"/>
            <a:ext cx="371428" cy="238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500952" y="3106989"/>
            <a:ext cx="219047" cy="238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948571" y="3097458"/>
            <a:ext cx="285715" cy="238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7472380" y="3106989"/>
            <a:ext cx="219047" cy="238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8224761" y="3106989"/>
            <a:ext cx="371427" cy="238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8948571" y="3106989"/>
            <a:ext cx="219047" cy="238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9386666" y="3097458"/>
            <a:ext cx="295238" cy="238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9910476" y="3106989"/>
            <a:ext cx="219047" cy="238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10662857" y="3106989"/>
            <a:ext cx="371428" cy="238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1398905" y="3933190"/>
            <a:ext cx="316230" cy="273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>
            <p:custDataLst>
              <p:tags r:id="rId2"/>
            </p:custDataLst>
          </p:nvPr>
        </p:nvSpPr>
        <p:spPr bwMode="auto">
          <a:xfrm>
            <a:off x="1891665" y="3923665"/>
            <a:ext cx="303530" cy="283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>
            <p:custDataLst>
              <p:tags r:id="rId3"/>
            </p:custDataLst>
          </p:nvPr>
        </p:nvSpPr>
        <p:spPr bwMode="auto">
          <a:xfrm>
            <a:off x="2417445" y="3933190"/>
            <a:ext cx="225425" cy="283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>
            <p:custDataLst>
              <p:tags r:id="rId4"/>
            </p:custDataLst>
          </p:nvPr>
        </p:nvSpPr>
        <p:spPr bwMode="auto">
          <a:xfrm>
            <a:off x="3165475" y="3933190"/>
            <a:ext cx="381635" cy="283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>
            <p:custDataLst>
              <p:tags r:id="rId5"/>
            </p:custDataLst>
          </p:nvPr>
        </p:nvSpPr>
        <p:spPr bwMode="auto">
          <a:xfrm>
            <a:off x="3858895" y="3933190"/>
            <a:ext cx="342000" cy="283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>
            <p:custDataLst>
              <p:tags r:id="rId6"/>
            </p:custDataLst>
          </p:nvPr>
        </p:nvSpPr>
        <p:spPr bwMode="auto">
          <a:xfrm>
            <a:off x="4329430" y="3923665"/>
            <a:ext cx="303530" cy="283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>
            <p:custDataLst>
              <p:tags r:id="rId7"/>
            </p:custDataLst>
          </p:nvPr>
        </p:nvSpPr>
        <p:spPr bwMode="auto">
          <a:xfrm>
            <a:off x="4865370" y="3933190"/>
            <a:ext cx="215265" cy="283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>
            <p:custDataLst>
              <p:tags r:id="rId8"/>
            </p:custDataLst>
          </p:nvPr>
        </p:nvSpPr>
        <p:spPr bwMode="auto">
          <a:xfrm>
            <a:off x="5603875" y="3933190"/>
            <a:ext cx="381635" cy="283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>
            <p:custDataLst>
              <p:tags r:id="rId9"/>
            </p:custDataLst>
          </p:nvPr>
        </p:nvSpPr>
        <p:spPr bwMode="auto">
          <a:xfrm>
            <a:off x="6473190" y="3933190"/>
            <a:ext cx="303530" cy="283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>
            <p:custDataLst>
              <p:tags r:id="rId10"/>
            </p:custDataLst>
          </p:nvPr>
        </p:nvSpPr>
        <p:spPr bwMode="auto">
          <a:xfrm>
            <a:off x="6948805" y="3923665"/>
            <a:ext cx="294005" cy="283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>
            <p:custDataLst>
              <p:tags r:id="rId11"/>
            </p:custDataLst>
          </p:nvPr>
        </p:nvSpPr>
        <p:spPr bwMode="auto">
          <a:xfrm>
            <a:off x="7474585" y="3933190"/>
            <a:ext cx="225425" cy="283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>
            <p:custDataLst>
              <p:tags r:id="rId12"/>
            </p:custDataLst>
          </p:nvPr>
        </p:nvSpPr>
        <p:spPr bwMode="auto">
          <a:xfrm>
            <a:off x="8222615" y="3933190"/>
            <a:ext cx="381635" cy="283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>
            <p:custDataLst>
              <p:tags r:id="rId13"/>
            </p:custDataLst>
          </p:nvPr>
        </p:nvSpPr>
        <p:spPr bwMode="auto">
          <a:xfrm>
            <a:off x="8897620" y="3933190"/>
            <a:ext cx="366732" cy="283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>
            <p:custDataLst>
              <p:tags r:id="rId14"/>
            </p:custDataLst>
          </p:nvPr>
        </p:nvSpPr>
        <p:spPr bwMode="auto">
          <a:xfrm>
            <a:off x="9386570" y="3923665"/>
            <a:ext cx="303530" cy="283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>
            <p:custDataLst>
              <p:tags r:id="rId15"/>
            </p:custDataLst>
          </p:nvPr>
        </p:nvSpPr>
        <p:spPr bwMode="auto">
          <a:xfrm>
            <a:off x="9912350" y="3933190"/>
            <a:ext cx="225425" cy="283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>
            <p:custDataLst>
              <p:tags r:id="rId16"/>
            </p:custDataLst>
          </p:nvPr>
        </p:nvSpPr>
        <p:spPr bwMode="auto">
          <a:xfrm>
            <a:off x="10661015" y="3933190"/>
            <a:ext cx="381635" cy="283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" grpId="0" bldLvl="0" animBg="1"/>
      <p:bldP spid="40" grpId="0" bldLvl="0" animBg="1"/>
      <p:bldP spid="41" grpId="0" bldLvl="0" animBg="1"/>
      <p:bldP spid="42" grpId="0" bldLvl="0" animBg="1"/>
      <p:bldP spid="43" grpId="0" bldLvl="0" animBg="1"/>
      <p:bldP spid="44" grpId="0" bldLvl="0" animBg="1"/>
      <p:bldP spid="45" grpId="0" bldLvl="0" animBg="1"/>
      <p:bldP spid="46" grpId="0" bldLvl="0" animBg="1"/>
      <p:bldP spid="47" grpId="0" bldLvl="0" animBg="1"/>
      <p:bldP spid="48" grpId="0" bldLvl="0" animBg="1"/>
      <p:bldP spid="49" grpId="0" bldLvl="0" animBg="1"/>
      <p:bldP spid="50" grpId="0" bldLvl="0" animBg="1"/>
      <p:bldP spid="51" grpId="0" bldLvl="0" animBg="1"/>
      <p:bldP spid="52" grpId="0" bldLvl="0" animBg="1"/>
      <p:bldP spid="53" grpId="0" bldLvl="0" animBg="1"/>
      <p:bldP spid="5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67619" y="1800820"/>
            <a:ext cx="219047" cy="2381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339047" y="1800820"/>
            <a:ext cx="390476" cy="2381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539047" y="1800820"/>
            <a:ext cx="219047" cy="2381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977142" y="2486741"/>
            <a:ext cx="380952" cy="2381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177142" y="2496268"/>
            <a:ext cx="219047" cy="228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710476" y="2486741"/>
            <a:ext cx="390476" cy="2381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977142" y="3182189"/>
            <a:ext cx="380952" cy="228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186666" y="3182189"/>
            <a:ext cx="380952" cy="228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9539047" y="3182189"/>
            <a:ext cx="390476" cy="228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291428" y="4554030"/>
            <a:ext cx="1819047" cy="285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291428" y="5201845"/>
            <a:ext cx="1819047" cy="285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10476" y="2506897"/>
            <a:ext cx="2114285" cy="2955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10476" y="4251533"/>
            <a:ext cx="1666666" cy="2955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64352" y="3504480"/>
            <a:ext cx="2255648" cy="19532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124744"/>
            <a:ext cx="10800000" cy="196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790638" y="1917330"/>
            <a:ext cx="361904" cy="2960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383768" y="976730"/>
            <a:ext cx="2111632" cy="372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NlYzU2NDZlZWRhZGY1YzdjNGExMDUwNGJjODllMjk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38</cp:revision>
  <dcterms:created xsi:type="dcterms:W3CDTF">2015-09-16T06:52:00Z</dcterms:created>
  <dcterms:modified xsi:type="dcterms:W3CDTF">2023-07-15T10:22:04Z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