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63552" y="2924944"/>
            <a:ext cx="8406765" cy="78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58095" y="1829783"/>
            <a:ext cx="209523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2380" y="2725691"/>
            <a:ext cx="219047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00952" y="2697098"/>
            <a:ext cx="333333" cy="266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43809" y="2725691"/>
            <a:ext cx="219047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62857" y="2725691"/>
            <a:ext cx="219047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10476" y="2859124"/>
            <a:ext cx="3961904" cy="333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48571" y="3631129"/>
            <a:ext cx="219047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72380" y="4527037"/>
            <a:ext cx="219047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00952" y="4612815"/>
            <a:ext cx="323809" cy="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43809" y="4527037"/>
            <a:ext cx="219047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453333" y="4527037"/>
            <a:ext cx="228571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710476" y="4660470"/>
            <a:ext cx="1295238" cy="343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1165" y="3804920"/>
            <a:ext cx="35687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81904" y="3843254"/>
            <a:ext cx="371428" cy="23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91428" y="3843254"/>
            <a:ext cx="390476" cy="23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24761" y="3805098"/>
            <a:ext cx="352380" cy="295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06030" y="3823970"/>
            <a:ext cx="394335" cy="257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62857" y="3843254"/>
            <a:ext cx="219047" cy="23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15238" y="3843254"/>
            <a:ext cx="371427" cy="23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29523" y="3824176"/>
            <a:ext cx="352380" cy="286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auto">
          <a:xfrm>
            <a:off x="2226310" y="3824605"/>
            <a:ext cx="29273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auto">
          <a:xfrm>
            <a:off x="8168005" y="3833495"/>
            <a:ext cx="27940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58265" y="3249295"/>
            <a:ext cx="351155" cy="2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15238" y="3267809"/>
            <a:ext cx="219047" cy="238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58095" y="3277336"/>
            <a:ext cx="380952" cy="2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81904" y="3248757"/>
            <a:ext cx="361904" cy="28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auto">
          <a:xfrm>
            <a:off x="1899285" y="3248025"/>
            <a:ext cx="30924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265" y="2061210"/>
            <a:ext cx="351155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29523" y="2068063"/>
            <a:ext cx="380952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43809" y="2068063"/>
            <a:ext cx="209523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91428" y="2029940"/>
            <a:ext cx="333333" cy="30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67790" y="4526915"/>
            <a:ext cx="341630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48571" y="4527059"/>
            <a:ext cx="361904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158095" y="4527059"/>
            <a:ext cx="380952" cy="2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081904" y="4488935"/>
            <a:ext cx="361904" cy="30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auto">
          <a:xfrm>
            <a:off x="1913255" y="2030095"/>
            <a:ext cx="29273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9605" y="4488815"/>
            <a:ext cx="27241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11" grpId="0" bldLvl="0" animBg="1"/>
      <p:bldP spid="12" grpId="0" animBg="1"/>
      <p:bldP spid="13" grpId="0" animBg="1"/>
      <p:bldP spid="14" grpId="0" animBg="1"/>
      <p:bldP spid="16" grpId="0" bldLvl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2023-07-15T07:43:25Z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