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73910" y="2564904"/>
            <a:ext cx="813816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67530" y="3717032"/>
            <a:ext cx="3550920" cy="55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925" y="2787015"/>
            <a:ext cx="18986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3635" y="2787015"/>
            <a:ext cx="17335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0590" y="2787015"/>
            <a:ext cx="1898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77790" y="2787015"/>
            <a:ext cx="1898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84110" y="2796540"/>
            <a:ext cx="198120" cy="269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58455" y="2787015"/>
            <a:ext cx="18986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63505" y="2796540"/>
            <a:ext cx="18986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30230" y="2787015"/>
            <a:ext cx="1898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39925" y="3703955"/>
            <a:ext cx="18986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06650" y="3703955"/>
            <a:ext cx="189865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712335" y="3693795"/>
            <a:ext cx="198120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93030" y="3693795"/>
            <a:ext cx="165100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92365" y="3693795"/>
            <a:ext cx="1898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36865" y="3693795"/>
            <a:ext cx="21145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263505" y="3693795"/>
            <a:ext cx="18986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726420" y="3642360"/>
            <a:ext cx="193675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1905534"/>
            <a:ext cx="695238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1905534"/>
            <a:ext cx="704761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48571" y="1905534"/>
            <a:ext cx="523809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71905" y="2564765"/>
            <a:ext cx="1724660" cy="229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2"/>
            </p:custDataLst>
          </p:nvPr>
        </p:nvSpPr>
        <p:spPr bwMode="auto">
          <a:xfrm>
            <a:off x="8225155" y="2564765"/>
            <a:ext cx="1724660" cy="229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auto">
          <a:xfrm>
            <a:off x="4728210" y="2492375"/>
            <a:ext cx="1724660" cy="229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2" grpId="0" bldLvl="0" animBg="1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319905" y="4003675"/>
            <a:ext cx="39052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58105" y="3996690"/>
            <a:ext cx="390525" cy="263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352040" y="4022090"/>
            <a:ext cx="3638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2882265" y="3989070"/>
            <a:ext cx="28829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3336290" y="4004945"/>
            <a:ext cx="3638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3874770" y="3997325"/>
            <a:ext cx="29718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9375140" y="4003675"/>
            <a:ext cx="390525" cy="25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10213340" y="3996690"/>
            <a:ext cx="39052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7407275" y="3966845"/>
            <a:ext cx="36385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auto">
          <a:xfrm>
            <a:off x="7937500" y="3989070"/>
            <a:ext cx="28829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auto">
          <a:xfrm>
            <a:off x="8391525" y="4004945"/>
            <a:ext cx="3638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auto">
          <a:xfrm>
            <a:off x="8930005" y="3997325"/>
            <a:ext cx="297180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8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940" y="3604260"/>
            <a:ext cx="3638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630" y="3623310"/>
            <a:ext cx="38100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6666" y="3604507"/>
            <a:ext cx="371428" cy="30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62545" y="3603625"/>
            <a:ext cx="381000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62670" y="3603625"/>
            <a:ext cx="38100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91428" y="3642659"/>
            <a:ext cx="390476" cy="238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43809" y="3604507"/>
            <a:ext cx="361904" cy="30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352040" y="3604895"/>
            <a:ext cx="314960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2788285" y="3623310"/>
            <a:ext cx="38290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8184515" y="3707130"/>
            <a:ext cx="363855" cy="16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2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2023-07-15T07:37:45Z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