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9" d="100"/>
          <a:sy n="49" d="100"/>
        </p:scale>
        <p:origin x="1517" y="8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7395" y="2727325"/>
            <a:ext cx="5581650" cy="98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761" y="2020623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43809" y="2020623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96190" y="2020623"/>
            <a:ext cx="371428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48571" y="2020623"/>
            <a:ext cx="371428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43809" y="2020623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62857" y="2020623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15238" y="2811857"/>
            <a:ext cx="228571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43809" y="2811857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96190" y="2811857"/>
            <a:ext cx="371428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48571" y="2811857"/>
            <a:ext cx="371428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43809" y="2811857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662857" y="2811857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05714" y="3536360"/>
            <a:ext cx="219047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48571" y="3536360"/>
            <a:ext cx="380952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872380" y="3536360"/>
            <a:ext cx="228572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977142" y="4184600"/>
            <a:ext cx="209523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167619" y="4194133"/>
            <a:ext cx="219047" cy="22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43809" y="4184600"/>
            <a:ext cx="390476" cy="23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9523" y="1277024"/>
            <a:ext cx="219047" cy="22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53333" y="1277024"/>
            <a:ext cx="390476" cy="22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48571" y="1277024"/>
            <a:ext cx="380952" cy="22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34285" y="1810817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29523" y="1810817"/>
            <a:ext cx="209523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39047" y="1810817"/>
            <a:ext cx="209522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48571" y="2354142"/>
            <a:ext cx="380952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43809" y="2354142"/>
            <a:ext cx="209523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53333" y="4660891"/>
            <a:ext cx="209523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91428" y="4651359"/>
            <a:ext cx="295238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15238" y="4660891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58095" y="4660891"/>
            <a:ext cx="380952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091428" y="4632295"/>
            <a:ext cx="352380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672381" y="4660891"/>
            <a:ext cx="409523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176120" y="4660891"/>
            <a:ext cx="360040" cy="26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720000" y="4660891"/>
            <a:ext cx="219047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548571" y="4660891"/>
            <a:ext cx="209523" cy="2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396190" y="4632295"/>
            <a:ext cx="352380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96190" y="3096152"/>
            <a:ext cx="1809523" cy="29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1904" y="3096152"/>
            <a:ext cx="1666665" cy="29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428" y="4109483"/>
            <a:ext cx="380952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3333" y="4109483"/>
            <a:ext cx="390476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86666" y="4891470"/>
            <a:ext cx="380952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3809" y="4891470"/>
            <a:ext cx="390476" cy="2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