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66" r:id="rId4"/>
    <p:sldId id="365" r:id="rId5"/>
    <p:sldId id="364" r:id="rId6"/>
  </p:sldIdLst>
  <p:sldSz cx="12192000" cy="6858000"/>
  <p:notesSz cx="6858000" cy="9144000"/>
  <p:custDataLst>
    <p:tags r:id="rId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56" d="100"/>
          <a:sy n="56" d="100"/>
        </p:scale>
        <p:origin x="1229" y="63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791585" y="2752090"/>
            <a:ext cx="4946650" cy="905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0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43809" y="2041426"/>
            <a:ext cx="352380" cy="57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196080" y="1926590"/>
            <a:ext cx="295275" cy="305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9900952" y="1888651"/>
            <a:ext cx="685714" cy="2960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605714" y="2623882"/>
            <a:ext cx="1085714" cy="2291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4158095" y="2585688"/>
            <a:ext cx="1219047" cy="2482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681904" y="2585688"/>
            <a:ext cx="1228571" cy="2482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9205714" y="2585688"/>
            <a:ext cx="1400000" cy="2482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586666" y="3254079"/>
            <a:ext cx="1104761" cy="2291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4148571" y="3254079"/>
            <a:ext cx="1228571" cy="2482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672380" y="3254079"/>
            <a:ext cx="1238095" cy="2482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9205714" y="3263628"/>
            <a:ext cx="1400000" cy="2387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6960235" y="1885315"/>
            <a:ext cx="497840" cy="295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4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00952" y="1905369"/>
            <a:ext cx="219047" cy="228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805714" y="1905369"/>
            <a:ext cx="219047" cy="238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329523" y="1905369"/>
            <a:ext cx="190476" cy="228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815238" y="1905369"/>
            <a:ext cx="219047" cy="228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300952" y="2572061"/>
            <a:ext cx="219047" cy="238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805714" y="2572061"/>
            <a:ext cx="219047" cy="238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310476" y="2572061"/>
            <a:ext cx="219047" cy="238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815238" y="2572061"/>
            <a:ext cx="219047" cy="238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967619" y="4095929"/>
            <a:ext cx="190476" cy="238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2777142" y="4095929"/>
            <a:ext cx="219047" cy="238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4281904" y="4095929"/>
            <a:ext cx="190476" cy="238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5596190" y="4095929"/>
            <a:ext cx="219047" cy="238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7091428" y="4095929"/>
            <a:ext cx="219047" cy="238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7910476" y="4095929"/>
            <a:ext cx="219047" cy="238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9120000" y="4086405"/>
            <a:ext cx="2076189" cy="3047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0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62857" y="1895903"/>
            <a:ext cx="219047" cy="238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691428" y="1895903"/>
            <a:ext cx="209523" cy="238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510476" y="1895903"/>
            <a:ext cx="209523" cy="238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358095" y="1876854"/>
            <a:ext cx="361904" cy="2857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729523" y="3943731"/>
            <a:ext cx="2285714" cy="2762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520000" y="3943731"/>
            <a:ext cx="1980952" cy="2762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710476" y="4581892"/>
            <a:ext cx="1666666" cy="2857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500952" y="4572367"/>
            <a:ext cx="1666666" cy="295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9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377142" y="3794183"/>
            <a:ext cx="2390476" cy="2669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367619" y="4480660"/>
            <a:ext cx="1390475" cy="2478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NlYzU2NDZlZWRhZGY1YzdjNGExMDUwNGJjODllMjk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37</cp:revision>
  <dcterms:created xsi:type="dcterms:W3CDTF">2015-09-16T06:52:00Z</dcterms:created>
  <dcterms:modified xsi:type="dcterms:W3CDTF">2023-07-15T08:03:44Z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