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66" r:id="rId4"/>
    <p:sldId id="365" r:id="rId5"/>
    <p:sldId id="364" r:id="rId6"/>
  </p:sldIdLst>
  <p:sldSz cx="12192000" cy="6858000"/>
  <p:notesSz cx="6858000" cy="9144000"/>
  <p:custDataLst>
    <p:tags r:id="rId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60" d="100"/>
          <a:sy n="60" d="100"/>
        </p:scale>
        <p:origin x="1066" y="5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999740" y="2853055"/>
            <a:ext cx="5994400" cy="887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6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00952" y="1105542"/>
            <a:ext cx="219047" cy="2384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824761" y="1105542"/>
            <a:ext cx="219047" cy="2384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367619" y="1105542"/>
            <a:ext cx="371428" cy="2384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062857" y="1105542"/>
            <a:ext cx="190476" cy="2289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300952" y="1763713"/>
            <a:ext cx="209523" cy="2289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843809" y="1754175"/>
            <a:ext cx="371428" cy="2384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367619" y="1763713"/>
            <a:ext cx="190476" cy="2289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062857" y="1763713"/>
            <a:ext cx="190476" cy="2289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300952" y="2402808"/>
            <a:ext cx="219047" cy="2289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4824761" y="2402808"/>
            <a:ext cx="219047" cy="2289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7358095" y="2402808"/>
            <a:ext cx="209523" cy="2289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0043809" y="2402808"/>
            <a:ext cx="219047" cy="2289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2434285" y="3127751"/>
            <a:ext cx="171428" cy="2003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5729523" y="3127751"/>
            <a:ext cx="171428" cy="2098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8977142" y="3156367"/>
            <a:ext cx="190476" cy="2003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1453333" y="3814539"/>
            <a:ext cx="200000" cy="2098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3367619" y="3862232"/>
            <a:ext cx="190476" cy="2003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4777142" y="3843155"/>
            <a:ext cx="200000" cy="2003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6662857" y="3852694"/>
            <a:ext cx="190476" cy="2098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8091428" y="3862232"/>
            <a:ext cx="190476" cy="2003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10005714" y="3871771"/>
            <a:ext cx="200000" cy="2003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1805714" y="4968724"/>
            <a:ext cx="190476" cy="2098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2996190" y="4949647"/>
            <a:ext cx="200000" cy="2098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5139047" y="4968724"/>
            <a:ext cx="200000" cy="2003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6272380" y="4968724"/>
            <a:ext cx="200000" cy="2003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8424761" y="4949647"/>
            <a:ext cx="171428" cy="2098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9586666" y="4968724"/>
            <a:ext cx="200000" cy="2098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5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15238" y="1430115"/>
            <a:ext cx="390476" cy="2386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558095" y="2604035"/>
            <a:ext cx="219047" cy="2386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910476" y="2604035"/>
            <a:ext cx="209523" cy="2386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262857" y="2604035"/>
            <a:ext cx="219047" cy="2290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605714" y="2604035"/>
            <a:ext cx="209523" cy="2386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948571" y="2604035"/>
            <a:ext cx="219047" cy="2386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196190" y="4789626"/>
            <a:ext cx="1809523" cy="2958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091428" y="4789626"/>
            <a:ext cx="1809523" cy="2958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9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20000" y="3491917"/>
            <a:ext cx="2104761" cy="2958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681904" y="4131442"/>
            <a:ext cx="1819047" cy="3054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2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81904" y="1831669"/>
            <a:ext cx="2904761" cy="305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462857" y="2471646"/>
            <a:ext cx="2038095" cy="315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NlYzU2NDZlZWRhZGY1YzdjNGExMDUwNGJjODllMjk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37</cp:revision>
  <dcterms:created xsi:type="dcterms:W3CDTF">2015-09-16T06:52:00Z</dcterms:created>
  <dcterms:modified xsi:type="dcterms:W3CDTF">2023-07-15T09:10:37Z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