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1066" y="55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83632" y="2852936"/>
            <a:ext cx="6402705" cy="89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386666" y="3999343"/>
            <a:ext cx="209523" cy="238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24761" y="4008893"/>
            <a:ext cx="219047" cy="229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704340" y="1772285"/>
            <a:ext cx="8047990" cy="196469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H="1">
            <a:off x="4007485" y="2399030"/>
            <a:ext cx="160020" cy="526415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151630" y="2479040"/>
            <a:ext cx="1813560" cy="518160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367530" y="2469515"/>
            <a:ext cx="3556000" cy="527685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071110" y="2449195"/>
            <a:ext cx="1960880" cy="548005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079615" y="2399030"/>
            <a:ext cx="96520" cy="526415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320280" y="2469515"/>
            <a:ext cx="1677670" cy="527685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591847"/>
            <a:ext cx="761904" cy="85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34285" y="1620455"/>
            <a:ext cx="942857" cy="753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67619" y="3108088"/>
            <a:ext cx="371428" cy="238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358095" y="3108088"/>
            <a:ext cx="219047" cy="238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27125" y="1052195"/>
            <a:ext cx="7493000" cy="176212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1506220" y="1615440"/>
            <a:ext cx="629285" cy="517525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120265" y="1628775"/>
            <a:ext cx="1599565" cy="504190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711450" y="1628775"/>
            <a:ext cx="2592705" cy="576580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215640" y="1628775"/>
            <a:ext cx="3528695" cy="576580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351405" y="1628775"/>
            <a:ext cx="1440180" cy="504190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4007485" y="1628775"/>
            <a:ext cx="360045" cy="504190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087620" y="1628775"/>
            <a:ext cx="360045" cy="504190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520055" y="1628775"/>
            <a:ext cx="1296035" cy="504190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2495550" y="1628775"/>
            <a:ext cx="3528695" cy="504190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4079875" y="1701165"/>
            <a:ext cx="2592070" cy="431800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5591810" y="1628775"/>
            <a:ext cx="1656080" cy="504190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7031990" y="1628775"/>
            <a:ext cx="864235" cy="504190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5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72380" y="1821350"/>
            <a:ext cx="219047" cy="238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72380" y="4607981"/>
            <a:ext cx="219047" cy="229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43809" y="1248609"/>
            <a:ext cx="228571" cy="238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53333" y="3928863"/>
            <a:ext cx="190476" cy="200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05714" y="4501160"/>
            <a:ext cx="200000" cy="209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2023-07-15T09:03:21Z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