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1066" y="552"/>
      </p:cViewPr>
      <p:guideLst>
        <p:guide orient="horz" pos="2160"/>
        <p:guide pos="38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49650" y="2788920"/>
            <a:ext cx="5092700" cy="947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62857" y="2126940"/>
            <a:ext cx="219047" cy="229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72380" y="2842812"/>
            <a:ext cx="209523" cy="229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91428" y="2842812"/>
            <a:ext cx="219047" cy="229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10476" y="2842812"/>
            <a:ext cx="219047" cy="229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62857" y="3558684"/>
            <a:ext cx="219047" cy="229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72380" y="4265011"/>
            <a:ext cx="209523" cy="238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691428" y="4265011"/>
            <a:ext cx="209523" cy="238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510476" y="4265011"/>
            <a:ext cx="219047" cy="238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86965" y="3469005"/>
            <a:ext cx="366395" cy="228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24761" y="3468705"/>
            <a:ext cx="219047" cy="228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53333" y="3459176"/>
            <a:ext cx="219047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100952" y="3459176"/>
            <a:ext cx="371428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139047" y="3459176"/>
            <a:ext cx="219047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967619" y="3459176"/>
            <a:ext cx="209523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386965" y="4254500"/>
            <a:ext cx="365760" cy="233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424761" y="4250117"/>
            <a:ext cx="219047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253333" y="4250117"/>
            <a:ext cx="209523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101205" y="4250055"/>
            <a:ext cx="396875" cy="238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8139047" y="4250117"/>
            <a:ext cx="219047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8967619" y="4250117"/>
            <a:ext cx="209523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885440" y="3468370"/>
            <a:ext cx="320675" cy="259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auto">
          <a:xfrm>
            <a:off x="2928620" y="4250055"/>
            <a:ext cx="284480" cy="245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auto">
          <a:xfrm>
            <a:off x="7607935" y="3469005"/>
            <a:ext cx="284480" cy="245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auto">
          <a:xfrm>
            <a:off x="7607935" y="4254500"/>
            <a:ext cx="284480" cy="245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3" grpId="0" animBg="1"/>
      <p:bldP spid="14" grpId="0" animBg="1"/>
      <p:bldP spid="15" grpId="0" bldLvl="0" animBg="1"/>
      <p:bldP spid="18" grpId="0" animBg="1"/>
      <p:bldP spid="19" grpId="0" animBg="1"/>
      <p:bldP spid="20" grpId="0" bldLvl="0" animBg="1"/>
      <p:bldP spid="23" grpId="0" animBg="1"/>
      <p:bldP spid="24" grpId="0" animBg="1"/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4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24761" y="2086328"/>
            <a:ext cx="219047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86666" y="2086328"/>
            <a:ext cx="209523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29523" y="2086328"/>
            <a:ext cx="361904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15238" y="2800641"/>
            <a:ext cx="219047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34285" y="2800641"/>
            <a:ext cx="219047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86666" y="2800641"/>
            <a:ext cx="371428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148571" y="3514954"/>
            <a:ext cx="219047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520000" y="3514954"/>
            <a:ext cx="219047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148571" y="4229268"/>
            <a:ext cx="361904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034285" y="4229268"/>
            <a:ext cx="219047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862857" y="4229268"/>
            <a:ext cx="209523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94"/>
          <a:stretch/>
        </p:blipFill>
        <p:spPr>
          <a:xfrm>
            <a:off x="720000" y="4769712"/>
            <a:ext cx="10800000" cy="1539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auto">
          <a:xfrm>
            <a:off x="5158095" y="5027223"/>
            <a:ext cx="219047" cy="238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8862857" y="5027223"/>
            <a:ext cx="219047" cy="238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148571" y="5732996"/>
            <a:ext cx="361904" cy="238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034285" y="5732996"/>
            <a:ext cx="219047" cy="238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4853333" y="5732996"/>
            <a:ext cx="219047" cy="238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07"/>
          <a:stretch/>
        </p:blipFill>
        <p:spPr>
          <a:xfrm>
            <a:off x="695400" y="1124744"/>
            <a:ext cx="10800000" cy="2041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3038257" y="2212823"/>
            <a:ext cx="361904" cy="305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228733" y="2222360"/>
            <a:ext cx="371428" cy="31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90638" y="2222360"/>
            <a:ext cx="361904" cy="31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971590" y="2222360"/>
            <a:ext cx="361904" cy="31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228733" y="2222360"/>
            <a:ext cx="361904" cy="31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838257" y="2565709"/>
            <a:ext cx="761904" cy="305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028733" y="2556172"/>
            <a:ext cx="761904" cy="31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390638" y="2556172"/>
            <a:ext cx="761904" cy="31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771590" y="2556172"/>
            <a:ext cx="761904" cy="31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028733" y="2556172"/>
            <a:ext cx="761904" cy="31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0391880" y="2050686"/>
            <a:ext cx="1103520" cy="1234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2023-07-15T09:06:42Z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