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6" d="100"/>
          <a:sy n="46" d="100"/>
        </p:scale>
        <p:origin x="1613" y="854"/>
      </p:cViewPr>
      <p:guideLst>
        <p:guide orient="horz" pos="214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7440" y="2760345"/>
            <a:ext cx="5014595" cy="96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1782488"/>
            <a:ext cx="390476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43809" y="1782488"/>
            <a:ext cx="400000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1782488"/>
            <a:ext cx="390476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8571" y="1782488"/>
            <a:ext cx="380952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91428" y="2459484"/>
            <a:ext cx="390476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43809" y="2459484"/>
            <a:ext cx="400000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05714" y="2459484"/>
            <a:ext cx="219047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39047" y="2459484"/>
            <a:ext cx="390476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34285" y="3842081"/>
            <a:ext cx="695238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43809" y="3842081"/>
            <a:ext cx="695238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196190" y="3842081"/>
            <a:ext cx="685714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27448" y="4436745"/>
            <a:ext cx="1754457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2"/>
            </p:custDataLst>
          </p:nvPr>
        </p:nvSpPr>
        <p:spPr bwMode="auto">
          <a:xfrm>
            <a:off x="4872355" y="4364990"/>
            <a:ext cx="1439670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3"/>
            </p:custDataLst>
          </p:nvPr>
        </p:nvSpPr>
        <p:spPr bwMode="auto">
          <a:xfrm>
            <a:off x="8472805" y="4220845"/>
            <a:ext cx="1439619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2881904" y="4436745"/>
            <a:ext cx="1398631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6342741" y="4364990"/>
            <a:ext cx="1538244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10041765" y="4220845"/>
            <a:ext cx="1367915" cy="18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  <p:bldP spid="56" grpId="0" bldLvl="0" animBg="1"/>
      <p:bldP spid="57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7619" y="2372483"/>
            <a:ext cx="342857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43809" y="2915528"/>
            <a:ext cx="342857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62857" y="2915528"/>
            <a:ext cx="342857" cy="20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3395096"/>
            <a:ext cx="2752380" cy="286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711582"/>
            <a:ext cx="2752380" cy="286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075" y="2462530"/>
            <a:ext cx="842645" cy="909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320" y="2464435"/>
            <a:ext cx="828040" cy="100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