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7" d="100"/>
          <a:sy n="57" d="100"/>
        </p:scale>
        <p:origin x="1195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51405" y="2924810"/>
            <a:ext cx="7566025" cy="91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2079850"/>
            <a:ext cx="390476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2079850"/>
            <a:ext cx="380952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15238" y="2079850"/>
            <a:ext cx="219047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24761" y="2719729"/>
            <a:ext cx="219047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2857" y="2719729"/>
            <a:ext cx="219047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34285" y="2719729"/>
            <a:ext cx="171428" cy="2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24761" y="3359608"/>
            <a:ext cx="219047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62857" y="3359608"/>
            <a:ext cx="219047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15238" y="3359608"/>
            <a:ext cx="219047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1904" y="1868949"/>
            <a:ext cx="1019047" cy="29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0476" y="1888033"/>
            <a:ext cx="371428" cy="2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24761" y="1868949"/>
            <a:ext cx="1028571" cy="29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2613226"/>
            <a:ext cx="380952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62857" y="2613226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91428" y="2613226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9523" y="2613226"/>
            <a:ext cx="380952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34285" y="2613226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62857" y="2613226"/>
            <a:ext cx="209523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091428" y="2613226"/>
            <a:ext cx="390476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005714" y="2613226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24761" y="2613226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67619" y="3405214"/>
            <a:ext cx="380952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72380" y="3405214"/>
            <a:ext cx="209523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091428" y="3405214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729523" y="3405214"/>
            <a:ext cx="380952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634285" y="3405214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462857" y="3405214"/>
            <a:ext cx="209523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091428" y="3405214"/>
            <a:ext cx="390476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005714" y="3405214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824761" y="3405214"/>
            <a:ext cx="219047" cy="23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869299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72380" y="1869299"/>
            <a:ext cx="209523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10476" y="1869299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96190" y="2508863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67619" y="2508863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10476" y="2508863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00952" y="3167519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96190" y="3167519"/>
            <a:ext cx="219047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91428" y="3167519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386666" y="3167519"/>
            <a:ext cx="380952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00952" y="3816628"/>
            <a:ext cx="390476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96190" y="3816628"/>
            <a:ext cx="390476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20000" y="3816628"/>
            <a:ext cx="219047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386666" y="3816628"/>
            <a:ext cx="380952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320000" y="4465738"/>
            <a:ext cx="352380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996190" y="4465738"/>
            <a:ext cx="209523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691428" y="4465738"/>
            <a:ext cx="380952" cy="23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386666" y="4465738"/>
            <a:ext cx="219047" cy="2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6785" y="2515235"/>
            <a:ext cx="356870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5945" y="2515235"/>
            <a:ext cx="200025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15095" y="2515235"/>
            <a:ext cx="200025" cy="31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75520" y="2467610"/>
            <a:ext cx="33020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3858441"/>
            <a:ext cx="1666666" cy="29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1428" y="4449066"/>
            <a:ext cx="1819047" cy="304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