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2996565"/>
            <a:ext cx="7708265" cy="76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2556249"/>
            <a:ext cx="209523" cy="23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00952" y="3195675"/>
            <a:ext cx="209523" cy="23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00952" y="3844645"/>
            <a:ext cx="219047" cy="229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7142" y="1962971"/>
            <a:ext cx="209523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0476" y="2601385"/>
            <a:ext cx="219047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43809" y="3239800"/>
            <a:ext cx="209523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53333" y="4173600"/>
            <a:ext cx="371428" cy="2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58095" y="4821542"/>
            <a:ext cx="209523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890" y="3402330"/>
            <a:ext cx="37846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8571" y="3402336"/>
            <a:ext cx="380952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7142" y="3402336"/>
            <a:ext cx="380952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00952" y="3364213"/>
            <a:ext cx="371428" cy="30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77365" y="5470525"/>
            <a:ext cx="384810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58095" y="5470504"/>
            <a:ext cx="380952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86666" y="5470504"/>
            <a:ext cx="371428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00952" y="5432382"/>
            <a:ext cx="371428" cy="30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auto">
          <a:xfrm>
            <a:off x="2319020" y="3364230"/>
            <a:ext cx="28702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2313305" y="5470525"/>
            <a:ext cx="29273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1939478"/>
            <a:ext cx="371428" cy="2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2023-07-15T07:42:12Z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