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pn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8075" y="2781300"/>
            <a:ext cx="4900295" cy="105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00000" cy="27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4717" y="1736149"/>
            <a:ext cx="209523" cy="2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2812" y="1736149"/>
            <a:ext cx="219047" cy="2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9955" y="2402827"/>
            <a:ext cx="190476" cy="2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46622" y="2402827"/>
            <a:ext cx="190476" cy="2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940" y="3529060"/>
            <a:ext cx="10800000" cy="263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990940" y="3672025"/>
            <a:ext cx="380952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7086178" y="3672025"/>
            <a:ext cx="380952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0371892" y="3672025"/>
            <a:ext cx="380952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2738525" y="4272195"/>
            <a:ext cx="40513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9695701" y="5015904"/>
            <a:ext cx="380952" cy="314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2086178" y="5683078"/>
            <a:ext cx="380952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5295701" y="5683078"/>
            <a:ext cx="371428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7314749" y="5683078"/>
            <a:ext cx="380952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8720" y="3677285"/>
            <a:ext cx="34734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476" y="3801659"/>
            <a:ext cx="704761" cy="31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39047" y="3811186"/>
            <a:ext cx="352380" cy="304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0476" y="3812730"/>
            <a:ext cx="466666" cy="28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7619" y="3080639"/>
            <a:ext cx="476190" cy="29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2023-07-15T07:50:42Z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