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7" r:id="rId6"/>
    <p:sldId id="375" r:id="rId7"/>
    <p:sldId id="373" r:id="rId8"/>
    <p:sldId id="372" r:id="rId9"/>
    <p:sldId id="370" r:id="rId10"/>
    <p:sldId id="369" r:id="rId11"/>
    <p:sldId id="368" r:id="rId12"/>
    <p:sldId id="366" r:id="rId13"/>
    <p:sldId id="365" r:id="rId14"/>
    <p:sldId id="364" r:id="rId15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90" d="100"/>
          <a:sy n="90" d="100"/>
        </p:scale>
        <p:origin x="-86" y="-96"/>
      </p:cViewPr>
      <p:guideLst>
        <p:guide orient="horz" pos="2162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image" Target="../media/image17.png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image" Target="../media/image13.png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19" Type="http://schemas.openxmlformats.org/officeDocument/2006/relationships/image" Target="../media/image14.png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2276475"/>
            <a:ext cx="11684635" cy="194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3983191"/>
            <a:ext cx="400000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3964132"/>
            <a:ext cx="342857" cy="27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9523" y="3992720"/>
            <a:ext cx="219047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3983191"/>
            <a:ext cx="400000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53333" y="3945074"/>
            <a:ext cx="380952" cy="314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67619" y="3983191"/>
            <a:ext cx="400000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01180" y="4042410"/>
            <a:ext cx="333375" cy="8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86955" y="3964305"/>
            <a:ext cx="3606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77142" y="3992720"/>
            <a:ext cx="400000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43809" y="3992720"/>
            <a:ext cx="371427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186666" y="3945074"/>
            <a:ext cx="371428" cy="314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899764" y="3983182"/>
            <a:ext cx="342857" cy="27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animBg="1"/>
      <p:bldP spid="13" grpId="0" animBg="1"/>
      <p:bldP spid="14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61275"/>
            <a:ext cx="10800000" cy="279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905635" y="4942840"/>
            <a:ext cx="410210" cy="27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2934046" y="4958446"/>
            <a:ext cx="409523" cy="2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810236" y="4958446"/>
            <a:ext cx="409523" cy="2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800712" y="4910724"/>
            <a:ext cx="380952" cy="33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905474" y="6361469"/>
            <a:ext cx="409523" cy="2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2448331" y="6447368"/>
            <a:ext cx="342857" cy="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2934046" y="6361469"/>
            <a:ext cx="409523" cy="2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3810236" y="6361469"/>
            <a:ext cx="409523" cy="24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4800712" y="6313747"/>
            <a:ext cx="380952" cy="33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2436495" y="4942840"/>
            <a:ext cx="360045" cy="292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9474" y="4072055"/>
            <a:ext cx="407668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6666" y="4072056"/>
            <a:ext cx="400000" cy="248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3333" y="4072056"/>
            <a:ext cx="409523" cy="248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53333" y="4052979"/>
            <a:ext cx="371428" cy="2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2857" y="4043440"/>
            <a:ext cx="432000" cy="29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00952" y="4072056"/>
            <a:ext cx="400000" cy="248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67619" y="4072056"/>
            <a:ext cx="409523" cy="248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67619" y="4052979"/>
            <a:ext cx="371428" cy="295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19999" y="4072056"/>
            <a:ext cx="323810" cy="27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34285" y="4043441"/>
            <a:ext cx="323810" cy="27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5" y="4048239"/>
            <a:ext cx="438092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3809" y="4048239"/>
            <a:ext cx="428568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72380" y="4076811"/>
            <a:ext cx="409523" cy="2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48571" y="4076811"/>
            <a:ext cx="409523" cy="2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39047" y="4029191"/>
            <a:ext cx="380952" cy="32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77141" y="4048239"/>
            <a:ext cx="333334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05711" y="4048239"/>
            <a:ext cx="333335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159551"/>
            <a:ext cx="2895238" cy="315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4285" y="1947573"/>
            <a:ext cx="380952" cy="2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34285" y="1957137"/>
            <a:ext cx="400000" cy="23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4285" y="1947573"/>
            <a:ext cx="400000" cy="2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380"/>
            <a:ext cx="10800000" cy="35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4418472" y="4616380"/>
            <a:ext cx="380952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418472" y="5312027"/>
            <a:ext cx="380952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4399425" y="6017203"/>
            <a:ext cx="219047" cy="24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1993045"/>
            <a:ext cx="371428" cy="26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8095" y="2002588"/>
            <a:ext cx="380952" cy="2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8095" y="2832784"/>
            <a:ext cx="380952" cy="2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96190" y="2823241"/>
            <a:ext cx="371428" cy="26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72380" y="4302326"/>
            <a:ext cx="371428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62857" y="4302326"/>
            <a:ext cx="219047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67619" y="4302326"/>
            <a:ext cx="400000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53333" y="4998928"/>
            <a:ext cx="400000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58095" y="4998928"/>
            <a:ext cx="400000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72380" y="4998928"/>
            <a:ext cx="390476" cy="24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832850" y="2002155"/>
            <a:ext cx="320675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auto">
          <a:xfrm>
            <a:off x="2399030" y="2832735"/>
            <a:ext cx="320675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7619" y="2279893"/>
            <a:ext cx="352380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3177280"/>
            <a:ext cx="352380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86666" y="3205920"/>
            <a:ext cx="361904" cy="21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2380" y="4065120"/>
            <a:ext cx="342857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29523" y="4065120"/>
            <a:ext cx="352380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62857" y="4084213"/>
            <a:ext cx="352380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86666" y="4084213"/>
            <a:ext cx="342857" cy="21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670"/>
          <a:stretch>
            <a:fillRect/>
          </a:stretch>
        </p:blipFill>
        <p:spPr>
          <a:xfrm>
            <a:off x="262890" y="4437380"/>
            <a:ext cx="10800080" cy="151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7472323" y="5476716"/>
            <a:ext cx="400000" cy="2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67"/>
          <a:stretch>
            <a:fillRect/>
          </a:stretch>
        </p:blipFill>
        <p:spPr>
          <a:xfrm>
            <a:off x="695325" y="1053015"/>
            <a:ext cx="10800080" cy="222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09520" y="1992974"/>
            <a:ext cx="390476" cy="33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6425"/>
            <a:ext cx="10800000" cy="2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6847044" y="3537655"/>
            <a:ext cx="390476" cy="3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7027996" y="5006578"/>
            <a:ext cx="390476" cy="3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1981694"/>
            <a:ext cx="390476" cy="333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96380"/>
            <a:ext cx="10800000" cy="3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7733965" y="3225345"/>
            <a:ext cx="399999" cy="33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2727076"/>
            <a:ext cx="390476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2727076"/>
            <a:ext cx="400000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142" y="2727076"/>
            <a:ext cx="400001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43809" y="2727076"/>
            <a:ext cx="400000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62857" y="3461538"/>
            <a:ext cx="400000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81904" y="3461538"/>
            <a:ext cx="400000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58095" y="3461538"/>
            <a:ext cx="390476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34285" y="3461538"/>
            <a:ext cx="380952" cy="2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1907355"/>
            <a:ext cx="714285" cy="24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67619" y="1907355"/>
            <a:ext cx="714285" cy="24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24761" y="1907355"/>
            <a:ext cx="542857" cy="23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056005" y="2636520"/>
            <a:ext cx="1439595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2"/>
            </p:custDataLst>
          </p:nvPr>
        </p:nvSpPr>
        <p:spPr bwMode="auto">
          <a:xfrm>
            <a:off x="4224021" y="2636520"/>
            <a:ext cx="1511940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3"/>
            </p:custDataLst>
          </p:nvPr>
        </p:nvSpPr>
        <p:spPr bwMode="auto">
          <a:xfrm>
            <a:off x="7536181" y="2636520"/>
            <a:ext cx="1512148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65" y="3405320"/>
            <a:ext cx="10800000" cy="38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2855917" y="4149320"/>
            <a:ext cx="704761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113060" y="4158858"/>
            <a:ext cx="695238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9370203" y="4149320"/>
            <a:ext cx="695238" cy="247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906781" y="4782185"/>
            <a:ext cx="1607780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auto">
          <a:xfrm>
            <a:off x="4218940" y="4853940"/>
            <a:ext cx="1535981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10"/>
            </p:custDataLst>
          </p:nvPr>
        </p:nvSpPr>
        <p:spPr bwMode="auto">
          <a:xfrm>
            <a:off x="7531100" y="4782185"/>
            <a:ext cx="1517229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auto">
          <a:xfrm>
            <a:off x="2514560" y="2636520"/>
            <a:ext cx="1558330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auto">
          <a:xfrm>
            <a:off x="5754921" y="2636520"/>
            <a:ext cx="1485984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auto">
          <a:xfrm>
            <a:off x="9048329" y="2636520"/>
            <a:ext cx="1504736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auto">
          <a:xfrm>
            <a:off x="2495600" y="4782185"/>
            <a:ext cx="1428065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5"/>
            </p:custDataLst>
          </p:nvPr>
        </p:nvSpPr>
        <p:spPr bwMode="auto">
          <a:xfrm>
            <a:off x="5754921" y="4853940"/>
            <a:ext cx="1480904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6"/>
            </p:custDataLst>
          </p:nvPr>
        </p:nvSpPr>
        <p:spPr bwMode="auto">
          <a:xfrm>
            <a:off x="9048329" y="4782185"/>
            <a:ext cx="1499656" cy="1403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8" grpId="0" bldLvl="0" animBg="1"/>
      <p:bldP spid="49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50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53333" y="1849374"/>
            <a:ext cx="380952" cy="23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2946092"/>
            <a:ext cx="219047" cy="2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72380" y="2917482"/>
            <a:ext cx="342858" cy="276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4285" y="2946092"/>
            <a:ext cx="228571" cy="23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15238" y="2946092"/>
            <a:ext cx="380952" cy="23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67619" y="2898409"/>
            <a:ext cx="371428" cy="324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43809" y="3270339"/>
            <a:ext cx="4209523" cy="3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43809" y="4042810"/>
            <a:ext cx="219047" cy="2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34285" y="5139528"/>
            <a:ext cx="219047" cy="2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72380" y="5234895"/>
            <a:ext cx="333333" cy="4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34285" y="5139528"/>
            <a:ext cx="228571" cy="2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891428" y="5139528"/>
            <a:ext cx="219047" cy="2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758095" y="5101382"/>
            <a:ext cx="371428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634285" y="5473312"/>
            <a:ext cx="2133333" cy="28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2023-07-15T06:56:45Z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