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7" r:id="rId6"/>
    <p:sldId id="364" r:id="rId7"/>
  </p:sldIdLst>
  <p:sldSz cx="12192000" cy="6858000"/>
  <p:notesSz cx="6858000" cy="9144000"/>
  <p:custDataLst>
    <p:tags r:id="rId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2836545"/>
            <a:ext cx="5965190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47" y="1753338"/>
            <a:ext cx="371428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05714" y="1753338"/>
            <a:ext cx="380952" cy="23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3333" y="2372691"/>
            <a:ext cx="219047" cy="22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62857" y="2992045"/>
            <a:ext cx="219047" cy="22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05714" y="1506688"/>
            <a:ext cx="219047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48571" y="1497140"/>
            <a:ext cx="390476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7619" y="1497140"/>
            <a:ext cx="390476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34285" y="2117761"/>
            <a:ext cx="219047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20000" y="2117761"/>
            <a:ext cx="219047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86666" y="2117761"/>
            <a:ext cx="371428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53333" y="2728833"/>
            <a:ext cx="190476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20000" y="2728833"/>
            <a:ext cx="219047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577142" y="2728833"/>
            <a:ext cx="380952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824761" y="3349454"/>
            <a:ext cx="371428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20000" y="3339906"/>
            <a:ext cx="380952" cy="23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77142" y="3349454"/>
            <a:ext cx="380952" cy="229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00"/>
          <a:stretch/>
        </p:blipFill>
        <p:spPr>
          <a:xfrm>
            <a:off x="720000" y="972001"/>
            <a:ext cx="10800000" cy="224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1935303"/>
            <a:ext cx="209523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1935303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5714" y="1935303"/>
            <a:ext cx="390476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34285" y="1935303"/>
            <a:ext cx="390476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39047" y="1935303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67619" y="1935303"/>
            <a:ext cx="209523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10476" y="1935303"/>
            <a:ext cx="380952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215238" y="1935303"/>
            <a:ext cx="219047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034285" y="1935303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53333" y="2698316"/>
            <a:ext cx="209523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72380" y="2698316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96190" y="2698316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834285" y="2698316"/>
            <a:ext cx="390476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739047" y="2698316"/>
            <a:ext cx="219047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558095" y="2698316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310476" y="2698316"/>
            <a:ext cx="380952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215238" y="2698316"/>
            <a:ext cx="219047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34285" y="2698316"/>
            <a:ext cx="219047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00"/>
          <a:stretch/>
        </p:blipFill>
        <p:spPr>
          <a:xfrm>
            <a:off x="695400" y="1052736"/>
            <a:ext cx="10800000" cy="19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auto">
          <a:xfrm>
            <a:off x="1847780" y="2560061"/>
            <a:ext cx="209523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285876" y="2550523"/>
            <a:ext cx="295238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809685" y="2560061"/>
            <a:ext cx="219047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543019" y="2560061"/>
            <a:ext cx="390476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476352" y="2531448"/>
            <a:ext cx="361904" cy="28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73"/>
          <a:stretch/>
        </p:blipFill>
        <p:spPr>
          <a:xfrm>
            <a:off x="695400" y="3008331"/>
            <a:ext cx="10800000" cy="2796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auto">
          <a:xfrm>
            <a:off x="1752542" y="3932954"/>
            <a:ext cx="419047" cy="266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809685" y="3942486"/>
            <a:ext cx="219047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628733" y="3942486"/>
            <a:ext cx="219047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485876" y="3913890"/>
            <a:ext cx="352380" cy="2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752542" y="5315124"/>
            <a:ext cx="403200" cy="23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809685" y="5324655"/>
            <a:ext cx="219047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638257" y="5324655"/>
            <a:ext cx="209523" cy="22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476352" y="5296059"/>
            <a:ext cx="361904" cy="276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285876" y="3932955"/>
            <a:ext cx="314285" cy="23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285876" y="5315124"/>
            <a:ext cx="314285" cy="238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9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9"/>
          <a:stretch/>
        </p:blipFill>
        <p:spPr>
          <a:xfrm>
            <a:off x="695400" y="1196752"/>
            <a:ext cx="10800000" cy="18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1266828" y="1982884"/>
            <a:ext cx="1666666" cy="295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66828" y="2554816"/>
            <a:ext cx="1819047" cy="305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