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162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5595" y="2853055"/>
            <a:ext cx="6294120" cy="103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81904" y="1991905"/>
            <a:ext cx="371428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96190" y="1991905"/>
            <a:ext cx="390476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20000" y="1991905"/>
            <a:ext cx="390476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81904" y="2659134"/>
            <a:ext cx="371428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96190" y="2659134"/>
            <a:ext cx="390476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20000" y="2659134"/>
            <a:ext cx="390476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81904" y="3326362"/>
            <a:ext cx="371428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96190" y="3326362"/>
            <a:ext cx="390476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520000" y="3326362"/>
            <a:ext cx="390476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43809" y="4174695"/>
            <a:ext cx="219047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872380" y="4174695"/>
            <a:ext cx="219047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62857" y="4918177"/>
            <a:ext cx="371428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062857" y="4918177"/>
            <a:ext cx="361904" cy="23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3333" y="2108408"/>
            <a:ext cx="333333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91428" y="2108408"/>
            <a:ext cx="342857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58095" y="2108408"/>
            <a:ext cx="200000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81904" y="2108408"/>
            <a:ext cx="342857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81904" y="2528593"/>
            <a:ext cx="352380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39047" y="2538143"/>
            <a:ext cx="342858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15238" y="2528593"/>
            <a:ext cx="342858" cy="200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34285" y="2939228"/>
            <a:ext cx="342857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291428" y="2939228"/>
            <a:ext cx="342857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77142" y="2939228"/>
            <a:ext cx="342857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243809" y="2939228"/>
            <a:ext cx="342857" cy="21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714" y="2001122"/>
            <a:ext cx="380952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39047" y="2001122"/>
            <a:ext cx="371428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62857" y="2001122"/>
            <a:ext cx="371428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86666" y="2001122"/>
            <a:ext cx="380952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05714" y="2734849"/>
            <a:ext cx="390476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29523" y="2734849"/>
            <a:ext cx="219047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62857" y="2734849"/>
            <a:ext cx="380952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96190" y="2734849"/>
            <a:ext cx="371428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96190" y="4221360"/>
            <a:ext cx="219047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352415" y="4221480"/>
            <a:ext cx="19621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872380" y="4221360"/>
            <a:ext cx="209523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00952" y="4955086"/>
            <a:ext cx="219047" cy="2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29523" y="4955086"/>
            <a:ext cx="219047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367619" y="4955086"/>
            <a:ext cx="219047" cy="23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3551238"/>
            <a:ext cx="1819047" cy="28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2023-07-15T10:08:31Z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