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2"/>
    <p:sldId id="363" r:id="rId3"/>
    <p:sldId id="366" r:id="rId4"/>
    <p:sldId id="365" r:id="rId5"/>
    <p:sldId id="364" r:id="rId6"/>
  </p:sldIdLst>
  <p:sldSz cx="12192000" cy="6858000"/>
  <p:notesSz cx="6858000" cy="9144000"/>
  <p:custDataLst>
    <p:tags r:id="rId7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 showGuides="1">
      <p:cViewPr>
        <p:scale>
          <a:sx n="60" d="100"/>
          <a:sy n="60" d="100"/>
        </p:scale>
        <p:origin x="1066" y="55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783840" y="2853055"/>
            <a:ext cx="6438265" cy="8775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575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815238" y="1724502"/>
            <a:ext cx="219047" cy="2286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767619" y="1724502"/>
            <a:ext cx="219047" cy="2286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4920000" y="3058050"/>
            <a:ext cx="371428" cy="2381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262857" y="3058050"/>
            <a:ext cx="380952" cy="2381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7605714" y="3058050"/>
            <a:ext cx="390476" cy="2381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8948571" y="3058050"/>
            <a:ext cx="390476" cy="2381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img_16777215"/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3474"/>
          <a:stretch/>
        </p:blipFill>
        <p:spPr>
          <a:xfrm>
            <a:off x="720000" y="3629571"/>
            <a:ext cx="10800000" cy="24637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/>
          <p:cNvSpPr/>
          <p:nvPr/>
        </p:nvSpPr>
        <p:spPr bwMode="auto">
          <a:xfrm>
            <a:off x="2567305" y="4385406"/>
            <a:ext cx="342900" cy="3028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5615238" y="4411634"/>
            <a:ext cx="323809" cy="2765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9643809" y="4402096"/>
            <a:ext cx="685714" cy="2956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2739047" y="5069711"/>
            <a:ext cx="361904" cy="2384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6091428" y="5069711"/>
            <a:ext cx="390476" cy="2288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9453333" y="5069711"/>
            <a:ext cx="390476" cy="2384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2739047" y="5699177"/>
            <a:ext cx="361904" cy="2384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auto">
          <a:xfrm>
            <a:off x="6091428" y="5699177"/>
            <a:ext cx="390476" cy="2288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auto">
          <a:xfrm>
            <a:off x="9453333" y="5699177"/>
            <a:ext cx="390476" cy="2384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1" grpId="0" bldLvl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024"/>
          <a:stretch/>
        </p:blipFill>
        <p:spPr>
          <a:xfrm>
            <a:off x="623392" y="1124744"/>
            <a:ext cx="10800000" cy="18295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4" name="矩形 13"/>
          <p:cNvSpPr/>
          <p:nvPr/>
        </p:nvSpPr>
        <p:spPr bwMode="auto">
          <a:xfrm>
            <a:off x="2709106" y="1933810"/>
            <a:ext cx="390476" cy="2384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6509106" y="1933810"/>
            <a:ext cx="371428" cy="2384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9861487" y="1933810"/>
            <a:ext cx="390476" cy="2384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2204344" y="2572813"/>
            <a:ext cx="390476" cy="2288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auto">
          <a:xfrm>
            <a:off x="6004344" y="2572813"/>
            <a:ext cx="371428" cy="2288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auto">
          <a:xfrm>
            <a:off x="9356725" y="2572813"/>
            <a:ext cx="390476" cy="2288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31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786666" y="2546168"/>
            <a:ext cx="209523" cy="2385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224761" y="2536628"/>
            <a:ext cx="295238" cy="2385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748571" y="2546168"/>
            <a:ext cx="219047" cy="2385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3500952" y="2546168"/>
            <a:ext cx="371428" cy="2385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491428" y="2555709"/>
            <a:ext cx="209523" cy="2289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929523" y="2536628"/>
            <a:ext cx="295238" cy="2385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7462857" y="2546168"/>
            <a:ext cx="209523" cy="2385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8196190" y="2546168"/>
            <a:ext cx="390476" cy="2385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3862857" y="4301605"/>
            <a:ext cx="219047" cy="2289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4310476" y="4292064"/>
            <a:ext cx="285714" cy="2385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4834285" y="4301605"/>
            <a:ext cx="209523" cy="2385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5586666" y="4301605"/>
            <a:ext cx="371428" cy="2289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6500952" y="4282524"/>
            <a:ext cx="352380" cy="2766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7824761" y="4301605"/>
            <a:ext cx="219047" cy="2289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auto">
          <a:xfrm>
            <a:off x="8272380" y="4292064"/>
            <a:ext cx="285715" cy="2385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auto">
          <a:xfrm>
            <a:off x="8796190" y="4301605"/>
            <a:ext cx="209523" cy="2385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auto">
          <a:xfrm>
            <a:off x="9529523" y="4301605"/>
            <a:ext cx="380952" cy="2289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auto">
          <a:xfrm>
            <a:off x="10462857" y="4253903"/>
            <a:ext cx="361904" cy="3148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061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615555" y="1915160"/>
            <a:ext cx="276225" cy="3841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939047" y="1943811"/>
            <a:ext cx="209523" cy="2381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377142" y="1934283"/>
            <a:ext cx="295238" cy="2286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5900952" y="1943811"/>
            <a:ext cx="219047" cy="2381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634285" y="1943811"/>
            <a:ext cx="390476" cy="2381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7615555" y="3982720"/>
            <a:ext cx="276225" cy="2965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4843780" y="4011295"/>
            <a:ext cx="416560" cy="2381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5900952" y="4011292"/>
            <a:ext cx="219047" cy="2381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6643809" y="4011292"/>
            <a:ext cx="380952" cy="2381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auto">
          <a:xfrm>
            <a:off x="5388610" y="4020820"/>
            <a:ext cx="339725" cy="2286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  <p:bldP spid="6" grpId="0" animBg="1"/>
      <p:bldP spid="7" grpId="0" animBg="1"/>
      <p:bldP spid="8" grpId="0" animBg="1"/>
      <p:bldP spid="10" grpId="0" bldLvl="0" animBg="1"/>
      <p:bldP spid="11" grpId="0" bldLvl="0" animBg="1"/>
      <p:bldP spid="12" grpId="0" animBg="1"/>
      <p:bldP spid="13" grpId="0" animBg="1"/>
      <p:bldP spid="2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NTNlYzU2NDZlZWRhZGY1YzdjNGExMDUwNGJjODllMjkifQ==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39</cp:revision>
  <dcterms:created xsi:type="dcterms:W3CDTF">2015-09-16T06:52:00Z</dcterms:created>
  <dcterms:modified xsi:type="dcterms:W3CDTF">2023-07-15T08:10:48Z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