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7" r:id="rId4"/>
    <p:sldId id="366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31540" y="2780665"/>
            <a:ext cx="5111115" cy="89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1972202"/>
            <a:ext cx="361904" cy="25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63870" y="2058035"/>
            <a:ext cx="337185" cy="113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6666" y="1972202"/>
            <a:ext cx="371428" cy="25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91428" y="2734261"/>
            <a:ext cx="371428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58095" y="2734261"/>
            <a:ext cx="371428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24761" y="2734261"/>
            <a:ext cx="371428" cy="247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716792"/>
            <a:ext cx="2552380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318356"/>
            <a:ext cx="2552380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428" y="2939017"/>
            <a:ext cx="2419047" cy="28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952" y="3521483"/>
            <a:ext cx="3323809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009112" cy="319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496" y="3356992"/>
            <a:ext cx="1836819" cy="5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50650"/>
            <a:ext cx="10009112" cy="287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9496" y="4509120"/>
            <a:ext cx="1788283" cy="482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9496" y="5683787"/>
            <a:ext cx="4842905" cy="46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9496" y="6309320"/>
            <a:ext cx="1788979" cy="41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404107"/>
            <a:ext cx="1819047" cy="30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2023-07-15T09:13:13Z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