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5" d="100"/>
          <a:sy n="45" d="100"/>
        </p:scale>
        <p:origin x="1642" y="874"/>
      </p:cViewPr>
      <p:guideLst>
        <p:guide orient="horz" pos="219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2707640"/>
            <a:ext cx="5560060" cy="108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2698116"/>
            <a:ext cx="34285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2857" y="2698116"/>
            <a:ext cx="34285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9523" y="2698116"/>
            <a:ext cx="34285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6190" y="2698116"/>
            <a:ext cx="34285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62857" y="2698116"/>
            <a:ext cx="352380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2698116"/>
            <a:ext cx="342857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0000" y="2698116"/>
            <a:ext cx="190476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86666" y="2698116"/>
            <a:ext cx="200000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53333" y="2698116"/>
            <a:ext cx="190476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720000" y="2698116"/>
            <a:ext cx="200000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86666" y="2698116"/>
            <a:ext cx="200000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53333" y="2698116"/>
            <a:ext cx="200000" cy="2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43809" y="4176283"/>
            <a:ext cx="219047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72380" y="4176283"/>
            <a:ext cx="209523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786666" y="4176283"/>
            <a:ext cx="219047" cy="238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605715" y="4166747"/>
            <a:ext cx="304762" cy="24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77479" y="4166746"/>
            <a:ext cx="2142857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2191764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43809" y="2182235"/>
            <a:ext cx="285714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2191764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00952" y="2191764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3" y="4335882"/>
            <a:ext cx="352380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29523" y="4354941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58095" y="4354941"/>
            <a:ext cx="380952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81904" y="4316823"/>
            <a:ext cx="361904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29523" y="4354941"/>
            <a:ext cx="403200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86666" y="4354941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05714" y="4364470"/>
            <a:ext cx="209523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053333" y="4316823"/>
            <a:ext cx="352380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91427" y="4335882"/>
            <a:ext cx="314286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5238" y="4335882"/>
            <a:ext cx="352380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0875" y="3148965"/>
            <a:ext cx="360045" cy="332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890" y="3177540"/>
            <a:ext cx="22225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5040" y="3168015"/>
            <a:ext cx="29972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48280" y="3177540"/>
            <a:ext cx="22225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91230" y="3177540"/>
            <a:ext cx="387350" cy="267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39330" y="3177540"/>
            <a:ext cx="365125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95970" y="3177540"/>
            <a:ext cx="198755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15120" y="3177540"/>
            <a:ext cx="198755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062845" y="3139440"/>
            <a:ext cx="32893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880350" y="3176905"/>
            <a:ext cx="311150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74"/>
          <a:stretch>
            <a:fillRect/>
          </a:stretch>
        </p:blipFill>
        <p:spPr>
          <a:xfrm>
            <a:off x="767080" y="3717290"/>
            <a:ext cx="1080008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776513" y="4547012"/>
            <a:ext cx="3180952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757466" y="5186137"/>
            <a:ext cx="1819047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1795561" y="5796644"/>
            <a:ext cx="1780952" cy="30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26" r="12219"/>
          <a:stretch/>
        </p:blipFill>
        <p:spPr>
          <a:xfrm>
            <a:off x="720090" y="981260"/>
            <a:ext cx="9480366" cy="190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452370" y="2562860"/>
            <a:ext cx="22987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56835" y="2562860"/>
            <a:ext cx="22987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56395" y="2562860"/>
            <a:ext cx="33972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