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23565" y="2924810"/>
            <a:ext cx="5944235" cy="81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1791233"/>
            <a:ext cx="695238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9523" y="1819811"/>
            <a:ext cx="361904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1904" y="1791233"/>
            <a:ext cx="695238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15238" y="1819811"/>
            <a:ext cx="36190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0000" y="2458051"/>
            <a:ext cx="1028571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81904" y="2477103"/>
            <a:ext cx="323809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58095" y="2477103"/>
            <a:ext cx="323809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81904" y="4020311"/>
            <a:ext cx="600000" cy="2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48571" y="4420402"/>
            <a:ext cx="1104761" cy="2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662857" y="4420402"/>
            <a:ext cx="1114285" cy="2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48571" y="4915753"/>
            <a:ext cx="342857" cy="2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72380" y="4915753"/>
            <a:ext cx="333333" cy="2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056495" y="2458085"/>
            <a:ext cx="361950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935399"/>
            <a:ext cx="219047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14" y="1935399"/>
            <a:ext cx="371428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2380" y="1935399"/>
            <a:ext cx="209523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8571" y="1935399"/>
            <a:ext cx="219047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0000" y="2603102"/>
            <a:ext cx="371428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96190" y="2603102"/>
            <a:ext cx="380952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81904" y="2603102"/>
            <a:ext cx="380952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8571" y="2603102"/>
            <a:ext cx="219047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7621" y="2132856"/>
            <a:ext cx="2961904" cy="26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9523" y="3191606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48571" y="3191606"/>
            <a:ext cx="219047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00952" y="3191606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91428" y="4134701"/>
            <a:ext cx="6209523" cy="17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29523" y="5258794"/>
            <a:ext cx="219047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48571" y="5258794"/>
            <a:ext cx="219047" cy="22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91428" y="5249268"/>
            <a:ext cx="380952" cy="2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450027"/>
            <a:ext cx="209523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05714" y="3450027"/>
            <a:ext cx="219047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095" y="3450027"/>
            <a:ext cx="361904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72380" y="3430965"/>
            <a:ext cx="361904" cy="27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3809" y="3450027"/>
            <a:ext cx="371427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39047" y="3450027"/>
            <a:ext cx="219047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91428" y="3450027"/>
            <a:ext cx="371428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15238" y="3430965"/>
            <a:ext cx="352380" cy="28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