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2"/>
    <p:sldId id="363" r:id="rId3"/>
    <p:sldId id="367" r:id="rId4"/>
    <p:sldId id="366" r:id="rId5"/>
    <p:sldId id="365" r:id="rId6"/>
    <p:sldId id="364" r:id="rId7"/>
  </p:sldIdLst>
  <p:sldSz cx="12192000" cy="6858000"/>
  <p:notesSz cx="6858000" cy="9144000"/>
  <p:custDataLst>
    <p:tags r:id="rId8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 showGuides="1">
      <p:cViewPr>
        <p:scale>
          <a:sx n="59" d="100"/>
          <a:sy n="59" d="100"/>
        </p:scale>
        <p:origin x="1133" y="586"/>
      </p:cViewPr>
      <p:guideLst>
        <p:guide orient="horz" pos="2160"/>
        <p:guide pos="385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tags" Target="../tags/tag5.xml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6" Type="http://schemas.openxmlformats.org/officeDocument/2006/relationships/image" Target="../media/image4.png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3359785" y="2780665"/>
            <a:ext cx="5346700" cy="8235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95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081904" y="2043000"/>
            <a:ext cx="285714" cy="2295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500952" y="2043000"/>
            <a:ext cx="285714" cy="2295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643809" y="2865375"/>
            <a:ext cx="323809" cy="382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9091428" y="2769750"/>
            <a:ext cx="285714" cy="2390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auto">
          <a:xfrm>
            <a:off x="1662554" y="2060780"/>
            <a:ext cx="285714" cy="2295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2"/>
            </p:custDataLst>
          </p:nvPr>
        </p:nvSpPr>
        <p:spPr bwMode="auto">
          <a:xfrm>
            <a:off x="9264774" y="2061415"/>
            <a:ext cx="285714" cy="2295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3"/>
            </p:custDataLst>
          </p:nvPr>
        </p:nvSpPr>
        <p:spPr bwMode="auto">
          <a:xfrm>
            <a:off x="4081780" y="2766060"/>
            <a:ext cx="285750" cy="243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4"/>
            </p:custDataLst>
          </p:nvPr>
        </p:nvSpPr>
        <p:spPr bwMode="auto">
          <a:xfrm>
            <a:off x="6501130" y="2765425"/>
            <a:ext cx="285750" cy="2444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2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694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786666" y="3311689"/>
            <a:ext cx="209523" cy="2387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234285" y="3302139"/>
            <a:ext cx="285714" cy="2291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748571" y="3311689"/>
            <a:ext cx="219047" cy="2387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3177142" y="3283040"/>
            <a:ext cx="333333" cy="2673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3720000" y="3311689"/>
            <a:ext cx="219047" cy="2387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4453333" y="3311689"/>
            <a:ext cx="380952" cy="2291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5215238" y="3273490"/>
            <a:ext cx="361904" cy="3055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7186666" y="3311689"/>
            <a:ext cx="219047" cy="2291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7634285" y="3302139"/>
            <a:ext cx="285715" cy="2291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8158095" y="3311689"/>
            <a:ext cx="219047" cy="2291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8586666" y="3283040"/>
            <a:ext cx="333333" cy="2673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9129523" y="3311689"/>
            <a:ext cx="209523" cy="2291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9872380" y="3311689"/>
            <a:ext cx="371428" cy="2387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10624761" y="3273490"/>
            <a:ext cx="352380" cy="2960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085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00952" y="1831591"/>
            <a:ext cx="2552380" cy="3056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300952" y="2404653"/>
            <a:ext cx="2552380" cy="3056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301115" y="2891790"/>
            <a:ext cx="3295015" cy="4591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300952" y="3569877"/>
            <a:ext cx="3628571" cy="2960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224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710476" y="1915691"/>
            <a:ext cx="1819047" cy="2764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710476" y="2487626"/>
            <a:ext cx="1971428" cy="2859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710476" y="3812607"/>
            <a:ext cx="1819047" cy="2859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710690" y="4368165"/>
            <a:ext cx="1970405" cy="3054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552"/>
          <a:stretch/>
        </p:blipFill>
        <p:spPr>
          <a:xfrm>
            <a:off x="720000" y="972000"/>
            <a:ext cx="9336440" cy="29738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710476" y="2392207"/>
            <a:ext cx="2266666" cy="3050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710476" y="3593188"/>
            <a:ext cx="1819047" cy="2954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NTNlYzU2NDZlZWRhZGY1YzdjNGExMDUwNGJjODllMjkifQ==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3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38</cp:revision>
  <dcterms:created xsi:type="dcterms:W3CDTF">2015-09-16T06:52:00Z</dcterms:created>
  <dcterms:modified xsi:type="dcterms:W3CDTF">2023-07-15T08:58:43Z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