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3" d="100"/>
          <a:sy n="63" d="100"/>
        </p:scale>
        <p:origin x="970" y="4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26205" y="2493010"/>
            <a:ext cx="4339590" cy="9245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435985" y="3717032"/>
            <a:ext cx="5320030" cy="66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72380" y="2524617"/>
            <a:ext cx="219047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10476" y="2524617"/>
            <a:ext cx="219047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91428" y="2610344"/>
            <a:ext cx="599999" cy="276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96190" y="5286943"/>
            <a:ext cx="219047" cy="228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43809" y="5286943"/>
            <a:ext cx="219047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72380" y="5286943"/>
            <a:ext cx="219047" cy="228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91428" y="5286943"/>
            <a:ext cx="209523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710476" y="5286943"/>
            <a:ext cx="219047" cy="2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129523" y="3973378"/>
            <a:ext cx="219047" cy="238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34285" y="3973378"/>
            <a:ext cx="219047" cy="238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510476" y="3973378"/>
            <a:ext cx="361904" cy="238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070" y="1844675"/>
            <a:ext cx="1607820" cy="13182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665" y="1844675"/>
            <a:ext cx="1531620" cy="14401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8114" y="1916430"/>
            <a:ext cx="1656397" cy="16641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81904" y="1114967"/>
            <a:ext cx="380952" cy="324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62857" y="1889546"/>
            <a:ext cx="219047" cy="238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62857" y="2587263"/>
            <a:ext cx="219047" cy="238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72380" y="3294538"/>
            <a:ext cx="380952" cy="238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2023-07-15T09:14:11Z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