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5" r:id="rId4"/>
    <p:sldId id="364" r:id="rId5"/>
  </p:sldIdLst>
  <p:sldSz cx="12192000" cy="6858000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71495" y="2708910"/>
            <a:ext cx="6275070" cy="1050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54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64230" y="2364105"/>
            <a:ext cx="181610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00830" y="2364105"/>
            <a:ext cx="208915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45685" y="2364105"/>
            <a:ext cx="20891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00065" y="2364105"/>
            <a:ext cx="208915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54445" y="2364105"/>
            <a:ext cx="20002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99300" y="2364105"/>
            <a:ext cx="20891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853680" y="2364105"/>
            <a:ext cx="208915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608060" y="2364105"/>
            <a:ext cx="20002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353550" y="2364105"/>
            <a:ext cx="20002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355340" y="2846705"/>
            <a:ext cx="200025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100830" y="2846705"/>
            <a:ext cx="208915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855210" y="2846705"/>
            <a:ext cx="20002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600065" y="2846705"/>
            <a:ext cx="20891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290945" y="2846705"/>
            <a:ext cx="35433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035800" y="2846705"/>
            <a:ext cx="354330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781290" y="2846705"/>
            <a:ext cx="363220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535670" y="2846705"/>
            <a:ext cx="35433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9289415" y="2846705"/>
            <a:ext cx="35433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346450" y="3328670"/>
            <a:ext cx="20891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4100830" y="3328670"/>
            <a:ext cx="20891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4855210" y="3328670"/>
            <a:ext cx="20002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5536565" y="3328670"/>
            <a:ext cx="354330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290945" y="3328670"/>
            <a:ext cx="34544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7035800" y="3328670"/>
            <a:ext cx="35433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771765" y="3328670"/>
            <a:ext cx="354330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8526145" y="3328670"/>
            <a:ext cx="363220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9271635" y="3328670"/>
            <a:ext cx="372745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3355340" y="3811270"/>
            <a:ext cx="208915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4100830" y="3811270"/>
            <a:ext cx="20891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4782185" y="3811270"/>
            <a:ext cx="363220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5536565" y="3811270"/>
            <a:ext cx="35433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272530" y="3811270"/>
            <a:ext cx="37274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7026910" y="3811270"/>
            <a:ext cx="363220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7771765" y="3811270"/>
            <a:ext cx="36322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8517255" y="3811270"/>
            <a:ext cx="37274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9271635" y="3811270"/>
            <a:ext cx="37274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3355340" y="4293235"/>
            <a:ext cx="20002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4036695" y="4293235"/>
            <a:ext cx="35433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4782185" y="4293235"/>
            <a:ext cx="35433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5527675" y="4293235"/>
            <a:ext cx="36322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7018020" y="4293235"/>
            <a:ext cx="37274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7771765" y="4293235"/>
            <a:ext cx="36322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8526145" y="4293235"/>
            <a:ext cx="36322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9271635" y="4293235"/>
            <a:ext cx="37274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3355340" y="4775835"/>
            <a:ext cx="20002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4036695" y="4775835"/>
            <a:ext cx="354330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4782185" y="4775835"/>
            <a:ext cx="35433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5527675" y="4775835"/>
            <a:ext cx="363220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6272530" y="4775835"/>
            <a:ext cx="37274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7771765" y="4775835"/>
            <a:ext cx="372745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8526145" y="4775835"/>
            <a:ext cx="36322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9271635" y="4775835"/>
            <a:ext cx="37274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3346450" y="5257800"/>
            <a:ext cx="208915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4036695" y="5257800"/>
            <a:ext cx="354330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4773295" y="5257800"/>
            <a:ext cx="354330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5527675" y="5257800"/>
            <a:ext cx="36322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6272530" y="5257800"/>
            <a:ext cx="36322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7026910" y="5257800"/>
            <a:ext cx="363220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8526145" y="5257800"/>
            <a:ext cx="36322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9271635" y="5257800"/>
            <a:ext cx="37274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3355340" y="5740400"/>
            <a:ext cx="20002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4036695" y="5740400"/>
            <a:ext cx="35433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4773295" y="5740400"/>
            <a:ext cx="372745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5518150" y="5740400"/>
            <a:ext cx="37274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6272530" y="5740400"/>
            <a:ext cx="37274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7026910" y="5740400"/>
            <a:ext cx="36322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7771765" y="5740400"/>
            <a:ext cx="36322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9271635" y="5740400"/>
            <a:ext cx="372745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3355340" y="6222365"/>
            <a:ext cx="20002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4036695" y="6222365"/>
            <a:ext cx="35433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4773295" y="6222365"/>
            <a:ext cx="372745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5518150" y="6222365"/>
            <a:ext cx="37274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6272530" y="6222365"/>
            <a:ext cx="36322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7026910" y="6222365"/>
            <a:ext cx="36322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7771765" y="6222365"/>
            <a:ext cx="36322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8517255" y="6222365"/>
            <a:ext cx="372745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7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0952" y="1143606"/>
            <a:ext cx="380952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96190" y="1143606"/>
            <a:ext cx="209523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58095" y="1143606"/>
            <a:ext cx="380952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81904" y="1143606"/>
            <a:ext cx="380952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62857" y="1772830"/>
            <a:ext cx="219047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96190" y="1772830"/>
            <a:ext cx="209523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520000" y="1772830"/>
            <a:ext cx="219047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043809" y="1772830"/>
            <a:ext cx="219047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462857" y="2382986"/>
            <a:ext cx="219047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996190" y="2382986"/>
            <a:ext cx="209523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358095" y="2382986"/>
            <a:ext cx="380952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043809" y="2382986"/>
            <a:ext cx="219047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805714" y="2993142"/>
            <a:ext cx="390476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329523" y="2993142"/>
            <a:ext cx="390476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862857" y="2993142"/>
            <a:ext cx="380952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0386666" y="2993142"/>
            <a:ext cx="380952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453333" y="4308792"/>
            <a:ext cx="209523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272380" y="4308792"/>
            <a:ext cx="209523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977142" y="4308792"/>
            <a:ext cx="219047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4796190" y="4308792"/>
            <a:ext cx="219047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167619" y="4308792"/>
            <a:ext cx="219047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7996190" y="4308792"/>
            <a:ext cx="219047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9700952" y="4308792"/>
            <a:ext cx="219047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0520000" y="4308792"/>
            <a:ext cx="219047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453333" y="5071487"/>
            <a:ext cx="219047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2272380" y="5071487"/>
            <a:ext cx="219047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3977142" y="5061954"/>
            <a:ext cx="209523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4796190" y="5061954"/>
            <a:ext cx="219047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177142" y="5071487"/>
            <a:ext cx="219047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7996190" y="5061954"/>
            <a:ext cx="209523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9691428" y="5061954"/>
            <a:ext cx="228571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10520000" y="5071487"/>
            <a:ext cx="219047" cy="22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2420866"/>
            <a:ext cx="1819047" cy="28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0000" y="4193822"/>
            <a:ext cx="3333333" cy="29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0691" y="4725144"/>
            <a:ext cx="2081054" cy="393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35760" y="4725144"/>
            <a:ext cx="2339945" cy="393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2023-07-15T10:18:00Z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