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1003" y="5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2708910"/>
            <a:ext cx="5483860" cy="87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2383928"/>
            <a:ext cx="228571" cy="22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7142" y="2383928"/>
            <a:ext cx="219047" cy="22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81904" y="2383928"/>
            <a:ext cx="219047" cy="22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62857" y="3023111"/>
            <a:ext cx="219047" cy="23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77142" y="3023111"/>
            <a:ext cx="209523" cy="23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72380" y="3023111"/>
            <a:ext cx="228572" cy="23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48571" y="4511360"/>
            <a:ext cx="333333" cy="209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329523" y="4511360"/>
            <a:ext cx="352380" cy="209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424761" y="5074223"/>
            <a:ext cx="200000" cy="209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4761" y="3060476"/>
            <a:ext cx="1302887" cy="36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10476" y="3060476"/>
            <a:ext cx="1390476" cy="247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43809" y="3060476"/>
            <a:ext cx="1371428" cy="247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58095" y="3060476"/>
            <a:ext cx="1371428" cy="247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62857" y="4357430"/>
            <a:ext cx="219047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67619" y="4366966"/>
            <a:ext cx="219047" cy="2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53333" y="4357430"/>
            <a:ext cx="219047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96190" y="4366966"/>
            <a:ext cx="371428" cy="2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00952" y="5015443"/>
            <a:ext cx="219047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67619" y="5024980"/>
            <a:ext cx="219047" cy="2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91428" y="5024980"/>
            <a:ext cx="219047" cy="2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48571" y="5015443"/>
            <a:ext cx="219047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927648" y="3060476"/>
            <a:ext cx="1296144" cy="36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230535" y="3060476"/>
            <a:ext cx="1318035" cy="36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9523" y="2754350"/>
            <a:ext cx="358365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86666" y="2754350"/>
            <a:ext cx="209523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05714" y="2754350"/>
            <a:ext cx="21904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53333" y="2716225"/>
            <a:ext cx="361904" cy="305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31904" y="2754350"/>
            <a:ext cx="335714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802445"/>
            <a:ext cx="1819047" cy="28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978783"/>
            <a:ext cx="1819047" cy="295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