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2" d="100"/>
          <a:sy n="62" d="100"/>
        </p:scale>
        <p:origin x="1003" y="514"/>
      </p:cViewPr>
      <p:guideLst>
        <p:guide orient="horz" pos="2205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863975" y="2132965"/>
            <a:ext cx="4329430" cy="11188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311400" y="3501008"/>
            <a:ext cx="7434580" cy="91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9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81904" y="3735721"/>
            <a:ext cx="380952" cy="276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43809" y="3735721"/>
            <a:ext cx="352380" cy="28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2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2957579"/>
            <a:ext cx="228571" cy="23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81904" y="3091224"/>
            <a:ext cx="228571" cy="22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53333" y="3072132"/>
            <a:ext cx="228571" cy="23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86666" y="2677522"/>
            <a:ext cx="4676190" cy="828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5757545" y="2735580"/>
            <a:ext cx="2786380" cy="765175"/>
          </a:xfrm>
          <a:prstGeom prst="line">
            <a:avLst/>
          </a:prstGeom>
          <a:ln w="12700">
            <a:solidFill>
              <a:srgbClr val="ED0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20280" y="2708910"/>
            <a:ext cx="2786380" cy="765175"/>
          </a:xfrm>
          <a:prstGeom prst="line">
            <a:avLst/>
          </a:prstGeom>
          <a:ln w="12700">
            <a:solidFill>
              <a:srgbClr val="ED0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7247890" y="2780665"/>
            <a:ext cx="1368425" cy="720090"/>
          </a:xfrm>
          <a:prstGeom prst="line">
            <a:avLst/>
          </a:prstGeom>
          <a:ln w="12700">
            <a:solidFill>
              <a:srgbClr val="ED0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591810" y="2708910"/>
            <a:ext cx="4536440" cy="791845"/>
          </a:xfrm>
          <a:prstGeom prst="line">
            <a:avLst/>
          </a:prstGeom>
          <a:ln w="12700">
            <a:solidFill>
              <a:srgbClr val="ED01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67619" y="2366159"/>
            <a:ext cx="219047" cy="229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48571" y="3326107"/>
            <a:ext cx="333333" cy="276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58095" y="3326107"/>
            <a:ext cx="323809" cy="276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67619" y="3326107"/>
            <a:ext cx="333333" cy="276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67619" y="3326107"/>
            <a:ext cx="333333" cy="276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2023-07-15T10:27:18Z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