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80" d="100"/>
          <a:sy n="80" d="100"/>
        </p:scale>
        <p:origin x="298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88105" y="2903220"/>
            <a:ext cx="441579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819832"/>
            <a:ext cx="695238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39047" y="1819832"/>
            <a:ext cx="523809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10476" y="1819832"/>
            <a:ext cx="676189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443809" y="4353804"/>
            <a:ext cx="361904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015238" y="4353804"/>
            <a:ext cx="371428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586666" y="4353804"/>
            <a:ext cx="390476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158095" y="4353804"/>
            <a:ext cx="390476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7748571" y="4353804"/>
            <a:ext cx="380952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005714" y="5296899"/>
            <a:ext cx="390476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4586666" y="5296899"/>
            <a:ext cx="380952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167619" y="5296899"/>
            <a:ext cx="380952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748571" y="5296899"/>
            <a:ext cx="380952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9320000" y="5296899"/>
            <a:ext cx="390476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271906" y="2348865"/>
            <a:ext cx="1562380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2"/>
            </p:custDataLst>
          </p:nvPr>
        </p:nvSpPr>
        <p:spPr bwMode="auto">
          <a:xfrm>
            <a:off x="4792980" y="2420620"/>
            <a:ext cx="1374639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3"/>
            </p:custDataLst>
          </p:nvPr>
        </p:nvSpPr>
        <p:spPr bwMode="auto">
          <a:xfrm>
            <a:off x="8112761" y="2348865"/>
            <a:ext cx="1439624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3005714" y="2348865"/>
            <a:ext cx="1387216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6338071" y="2420620"/>
            <a:ext cx="1575934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9552385" y="2348865"/>
            <a:ext cx="1681400" cy="138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2" grpId="0" bldLvl="0" animBg="1"/>
      <p:bldP spid="57" grpId="0" bldLvl="0" animBg="1"/>
      <p:bldP spid="5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3" y="3385962"/>
            <a:ext cx="362600" cy="27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1904" y="3405045"/>
            <a:ext cx="371428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3405045"/>
            <a:ext cx="390476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24761" y="3385962"/>
            <a:ext cx="352380" cy="27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4285" y="3405045"/>
            <a:ext cx="413843" cy="25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91428" y="3405045"/>
            <a:ext cx="219047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24761" y="3405045"/>
            <a:ext cx="390476" cy="238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67619" y="3385962"/>
            <a:ext cx="352380" cy="27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67618" y="3385963"/>
            <a:ext cx="380953" cy="25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39046" y="3405045"/>
            <a:ext cx="342858" cy="25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3" y="3421059"/>
            <a:ext cx="362600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67619" y="3449647"/>
            <a:ext cx="190476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3449647"/>
            <a:ext cx="371428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15238" y="3402000"/>
            <a:ext cx="361904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4285" y="3440117"/>
            <a:ext cx="413843" cy="2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00952" y="3449647"/>
            <a:ext cx="190476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24761" y="3440117"/>
            <a:ext cx="380952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58095" y="3402000"/>
            <a:ext cx="361904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15237" y="3421059"/>
            <a:ext cx="333334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48570" y="3440117"/>
            <a:ext cx="333334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3766585"/>
            <a:ext cx="2723809" cy="295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1080" y="3757295"/>
            <a:ext cx="509524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168390" y="4364990"/>
            <a:ext cx="509524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2023-07-15T07:46:06Z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