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95" d="100"/>
          <a:sy n="95" d="100"/>
        </p:scale>
        <p:origin x="-278" y="-2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170" y="2853055"/>
            <a:ext cx="9052560" cy="83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1904" y="1840500"/>
            <a:ext cx="1028571" cy="305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75885" y="1849755"/>
            <a:ext cx="363220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91428" y="1850043"/>
            <a:ext cx="352380" cy="28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00952" y="2470401"/>
            <a:ext cx="380952" cy="23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72380" y="2470401"/>
            <a:ext cx="380952" cy="23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034285" y="2470401"/>
            <a:ext cx="390476" cy="23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00952" y="3062126"/>
            <a:ext cx="380952" cy="23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672380" y="3062126"/>
            <a:ext cx="380952" cy="23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034285" y="3062126"/>
            <a:ext cx="390476" cy="23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462857" y="3653851"/>
            <a:ext cx="219047" cy="23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834285" y="3653851"/>
            <a:ext cx="219047" cy="23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205714" y="3653851"/>
            <a:ext cx="219047" cy="23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462857" y="4245576"/>
            <a:ext cx="219047" cy="23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834285" y="4245576"/>
            <a:ext cx="219047" cy="23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205714" y="4245576"/>
            <a:ext cx="219047" cy="229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48840" y="1934210"/>
            <a:ext cx="323850" cy="9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62857" y="1858142"/>
            <a:ext cx="371428" cy="247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62720" y="1934210"/>
            <a:ext cx="314325" cy="153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29523" y="2553716"/>
            <a:ext cx="361904" cy="25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00952" y="2553716"/>
            <a:ext cx="361904" cy="25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034285" y="2553716"/>
            <a:ext cx="361904" cy="25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462857" y="3840052"/>
            <a:ext cx="219047" cy="23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672380" y="3840052"/>
            <a:ext cx="209523" cy="23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034285" y="3840052"/>
            <a:ext cx="219047" cy="23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796190" y="4430814"/>
            <a:ext cx="219047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834285" y="4430814"/>
            <a:ext cx="219047" cy="23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205714" y="4430814"/>
            <a:ext cx="219047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796190" y="5021576"/>
            <a:ext cx="219047" cy="23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834285" y="5021576"/>
            <a:ext cx="219047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0043809" y="5021576"/>
            <a:ext cx="219047" cy="22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3148427"/>
            <a:ext cx="419047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34285" y="3148427"/>
            <a:ext cx="219047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62857" y="3148427"/>
            <a:ext cx="209523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10476" y="3119790"/>
            <a:ext cx="352380" cy="286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81905" y="3148427"/>
            <a:ext cx="382248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39047" y="3148427"/>
            <a:ext cx="209522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958095" y="3148427"/>
            <a:ext cx="219047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815238" y="3129336"/>
            <a:ext cx="352380" cy="26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91428" y="3148427"/>
            <a:ext cx="333333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605713" y="3148427"/>
            <a:ext cx="314286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1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0952" y="2715302"/>
            <a:ext cx="219047" cy="23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29523" y="2715302"/>
            <a:ext cx="219047" cy="23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48571" y="2715302"/>
            <a:ext cx="219047" cy="23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10476" y="2715302"/>
            <a:ext cx="219047" cy="23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29523" y="2715302"/>
            <a:ext cx="219047" cy="23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748571" y="2715302"/>
            <a:ext cx="219047" cy="23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24760" y="4005064"/>
            <a:ext cx="3391119" cy="377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24760" y="3933056"/>
            <a:ext cx="3407743" cy="449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29523" y="4687235"/>
            <a:ext cx="1780952" cy="30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2023-07-15T10:15:32Z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