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6" r:id="rId4"/>
    <p:sldId id="365" r:id="rId5"/>
    <p:sldId id="364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53" d="100"/>
          <a:sy n="53" d="100"/>
        </p:scale>
        <p:origin x="1354" y="71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75685" y="2853055"/>
            <a:ext cx="4994910" cy="882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7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34285" y="1887569"/>
            <a:ext cx="314285" cy="267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86680" y="1878330"/>
            <a:ext cx="326390" cy="268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224761" y="1868495"/>
            <a:ext cx="695238" cy="295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148571" y="2507486"/>
            <a:ext cx="361904" cy="295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872380" y="2507486"/>
            <a:ext cx="1009523" cy="295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548571" y="2526560"/>
            <a:ext cx="361904" cy="257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644015" y="3985895"/>
            <a:ext cx="323850" cy="243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034285" y="3985749"/>
            <a:ext cx="285714" cy="228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557895" y="4009390"/>
            <a:ext cx="314325" cy="188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177142" y="4720112"/>
            <a:ext cx="333333" cy="267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8405714" y="4739186"/>
            <a:ext cx="285714" cy="228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9643809" y="4739186"/>
            <a:ext cx="285714" cy="228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847215" y="4779645"/>
            <a:ext cx="314325" cy="188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2" grpId="0" animBg="1"/>
      <p:bldP spid="13" grpId="0" bldLvl="0" animBg="1"/>
      <p:bldP spid="14" grpId="0" animBg="1"/>
      <p:bldP spid="15" grpId="0" animBg="1"/>
      <p:bldP spid="16" grpId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62857" y="1287294"/>
            <a:ext cx="219047" cy="229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24761" y="1277740"/>
            <a:ext cx="371428" cy="238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520000" y="1277740"/>
            <a:ext cx="219047" cy="238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881904" y="1287294"/>
            <a:ext cx="380952" cy="229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300952" y="1936993"/>
            <a:ext cx="380952" cy="238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996190" y="1936993"/>
            <a:ext cx="209523" cy="238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520000" y="1936993"/>
            <a:ext cx="219047" cy="238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881904" y="1936993"/>
            <a:ext cx="380952" cy="238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462857" y="2577137"/>
            <a:ext cx="219047" cy="238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824761" y="2577137"/>
            <a:ext cx="390476" cy="229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520000" y="2577137"/>
            <a:ext cx="219047" cy="229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881904" y="2577137"/>
            <a:ext cx="219047" cy="238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3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10476" y="1763860"/>
            <a:ext cx="1819047" cy="295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10476" y="3395284"/>
            <a:ext cx="1819047" cy="295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10476" y="5017168"/>
            <a:ext cx="1819047" cy="305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7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0952" y="2193355"/>
            <a:ext cx="3266666" cy="286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62857" y="2804032"/>
            <a:ext cx="1819047" cy="286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91428" y="3395626"/>
            <a:ext cx="3647619" cy="286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62857" y="4015845"/>
            <a:ext cx="1819047" cy="286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29523" y="4597897"/>
            <a:ext cx="1780952" cy="305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2023-07-15T10:16:15Z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