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2637155"/>
            <a:ext cx="5456555" cy="107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2957423"/>
            <a:ext cx="361904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53333" y="2957423"/>
            <a:ext cx="361904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72380" y="2957423"/>
            <a:ext cx="361904" cy="25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10476" y="2947877"/>
            <a:ext cx="323809" cy="276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05714" y="3654880"/>
            <a:ext cx="219047" cy="2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58095" y="3654880"/>
            <a:ext cx="219047" cy="2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20000" y="3654880"/>
            <a:ext cx="219047" cy="2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10476" y="3654880"/>
            <a:ext cx="219047" cy="2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2302510"/>
            <a:ext cx="1909445" cy="10909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355" y="2132330"/>
            <a:ext cx="1319530" cy="1289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3900" y="2276475"/>
            <a:ext cx="1493520" cy="10883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6405" y="2348865"/>
            <a:ext cx="1201420" cy="104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977142" y="4135764"/>
            <a:ext cx="4504761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369" t="4811" r="3663"/>
          <a:stretch>
            <a:fillRect/>
          </a:stretch>
        </p:blipFill>
        <p:spPr>
          <a:xfrm>
            <a:off x="2927985" y="2060575"/>
            <a:ext cx="2250440" cy="1431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9309"/>
          <a:stretch/>
        </p:blipFill>
        <p:spPr>
          <a:xfrm>
            <a:off x="6409055" y="2060848"/>
            <a:ext cx="2329815" cy="1431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3145231"/>
            <a:ext cx="333333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3145231"/>
            <a:ext cx="333333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4761" y="3145231"/>
            <a:ext cx="333333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2316486"/>
            <a:ext cx="942857" cy="781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8095" y="2449981"/>
            <a:ext cx="980951" cy="51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72380" y="2449981"/>
            <a:ext cx="1038095" cy="514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