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18B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5" d="100"/>
          <a:sy n="55" d="100"/>
        </p:scale>
        <p:origin x="1258" y="6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785" y="2780665"/>
            <a:ext cx="5561330" cy="103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008217"/>
            <a:ext cx="10657184" cy="2564799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4709160" y="2255520"/>
            <a:ext cx="1098550" cy="45339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655820" y="2204720"/>
            <a:ext cx="1296035" cy="575945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9479915" y="2430780"/>
            <a:ext cx="1080135" cy="49403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408160" y="2430780"/>
            <a:ext cx="1098550" cy="453390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24761" y="3919926"/>
            <a:ext cx="200000" cy="20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20000" y="3919926"/>
            <a:ext cx="180952" cy="20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86666" y="3910386"/>
            <a:ext cx="209523" cy="20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77142" y="3405045"/>
            <a:ext cx="200000" cy="209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62857" y="3405045"/>
            <a:ext cx="200000" cy="209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77142" y="3405045"/>
            <a:ext cx="171428" cy="209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5" y="972000"/>
            <a:ext cx="10441160" cy="2948166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6743700" y="2318385"/>
            <a:ext cx="1080135" cy="60642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112125" y="2348865"/>
            <a:ext cx="1080135" cy="60642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252585" y="2348865"/>
            <a:ext cx="1080135" cy="60642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671945" y="2348865"/>
            <a:ext cx="3672205" cy="575945"/>
          </a:xfrm>
          <a:prstGeom prst="line">
            <a:avLst/>
          </a:prstGeom>
          <a:ln w="127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00952" y="1955958"/>
            <a:ext cx="600000" cy="24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20000" y="2519585"/>
            <a:ext cx="580952" cy="257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15238" y="2529138"/>
            <a:ext cx="580952" cy="24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00952" y="3102317"/>
            <a:ext cx="590476" cy="24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2023-07-15T10:30:52Z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