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9100" y="3100070"/>
            <a:ext cx="113538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0000"/>
            <a:ext cx="8973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b="2018"/>
          <a:stretch>
            <a:fillRect/>
          </a:stretch>
        </p:blipFill>
        <p:spPr>
          <a:xfrm>
            <a:off x="4295775" y="958850"/>
            <a:ext cx="4852670" cy="3896995"/>
          </a:xfrm>
          <a:prstGeom prst="rect">
            <a:avLst/>
          </a:prstGeom>
        </p:spPr>
      </p:pic>
      <p:sp useBgFill="1">
        <p:nvSpPr>
          <p:cNvPr id="39" name="矩形 38"/>
          <p:cNvSpPr/>
          <p:nvPr>
            <p:custDataLst>
              <p:tags r:id="rId2"/>
            </p:custDataLst>
          </p:nvPr>
        </p:nvSpPr>
        <p:spPr bwMode="auto">
          <a:xfrm>
            <a:off x="767080" y="908685"/>
            <a:ext cx="3757930" cy="206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767080" y="3213100"/>
            <a:ext cx="3943985" cy="198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623570" y="5373370"/>
            <a:ext cx="9718040" cy="140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3305540"/>
            <a:ext cx="3268487" cy="255101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6712"/>
            <a:ext cx="11520000" cy="339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407035" y="836712"/>
            <a:ext cx="11184890" cy="5184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58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2319655"/>
            <a:ext cx="4245610" cy="136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839470" y="3573145"/>
            <a:ext cx="4488180" cy="136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839470" y="5088255"/>
            <a:ext cx="4653280" cy="174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2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2781300"/>
            <a:ext cx="57721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45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1"/>
            </p:custDataLst>
          </p:nvPr>
        </p:nvSpPr>
        <p:spPr bwMode="auto">
          <a:xfrm>
            <a:off x="623570" y="4059555"/>
            <a:ext cx="448818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4941570"/>
            <a:ext cx="795845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551180" y="5770245"/>
            <a:ext cx="8012430" cy="103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4233" y="1927049"/>
            <a:ext cx="3615524" cy="22577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4233" y="1927049"/>
            <a:ext cx="345186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60"/>
          <a:stretch/>
        </p:blipFill>
        <p:spPr>
          <a:xfrm>
            <a:off x="720000" y="900000"/>
            <a:ext cx="8351676" cy="576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12"/>
            <a:ext cx="11520000" cy="285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7035" y="908897"/>
            <a:ext cx="11305589" cy="312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4899" y="3747215"/>
            <a:ext cx="2781301" cy="2998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"/>
          <a:stretch>
            <a:fillRect/>
          </a:stretch>
        </p:blipFill>
        <p:spPr>
          <a:xfrm>
            <a:off x="335280" y="836930"/>
            <a:ext cx="9353550" cy="471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4" b="87502"/>
          <a:stretch>
            <a:fillRect/>
          </a:stretch>
        </p:blipFill>
        <p:spPr>
          <a:xfrm>
            <a:off x="839470" y="5661660"/>
            <a:ext cx="5760720" cy="65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2444115"/>
            <a:ext cx="2585720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1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035" y="1125220"/>
            <a:ext cx="421005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55" y="981075"/>
            <a:ext cx="4057650" cy="5048250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2"/>
            </p:custDataLst>
          </p:nvPr>
        </p:nvSpPr>
        <p:spPr bwMode="auto">
          <a:xfrm>
            <a:off x="479425" y="1988820"/>
            <a:ext cx="5048885" cy="12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515620" y="3429000"/>
            <a:ext cx="5511165" cy="324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2611" y="4235400"/>
            <a:ext cx="628363" cy="44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88070" y="3933190"/>
            <a:ext cx="3489960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