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6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11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8625" y="2976245"/>
            <a:ext cx="113347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46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1"/>
            </p:custDataLst>
          </p:nvPr>
        </p:nvSpPr>
        <p:spPr bwMode="auto">
          <a:xfrm>
            <a:off x="839470" y="3071495"/>
            <a:ext cx="7110095" cy="1202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4437380"/>
            <a:ext cx="6567170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551180" y="5445125"/>
            <a:ext cx="6704330" cy="1154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268935"/>
            <a:ext cx="11520000" cy="366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07035" y="1412875"/>
            <a:ext cx="6567170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auto">
          <a:xfrm>
            <a:off x="479425" y="2348865"/>
            <a:ext cx="6567170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551180" y="3068955"/>
            <a:ext cx="6694805" cy="2107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7322" y="2777333"/>
            <a:ext cx="6626975" cy="469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39775" y="3501390"/>
            <a:ext cx="6567170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auto">
          <a:xfrm>
            <a:off x="623570" y="4365625"/>
            <a:ext cx="6567170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623570" y="5157470"/>
            <a:ext cx="6567170" cy="1501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776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4275" y="3268980"/>
            <a:ext cx="6286500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911225" y="3907155"/>
            <a:ext cx="6286500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auto">
          <a:xfrm>
            <a:off x="911225" y="4638040"/>
            <a:ext cx="6286500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839470" y="5517515"/>
            <a:ext cx="6094095" cy="1250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298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67080" y="2708910"/>
            <a:ext cx="6400165" cy="711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auto">
          <a:xfrm>
            <a:off x="911225" y="3501390"/>
            <a:ext cx="9983470" cy="711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695325" y="4221480"/>
            <a:ext cx="9983470" cy="711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695325" y="5157470"/>
            <a:ext cx="9983470" cy="1501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662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508635" y="2781300"/>
            <a:ext cx="9983470" cy="711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auto">
          <a:xfrm>
            <a:off x="551180" y="3645535"/>
            <a:ext cx="9983470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407035" y="4302125"/>
            <a:ext cx="9983470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407035" y="4869180"/>
            <a:ext cx="9983470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auto">
          <a:xfrm>
            <a:off x="407035" y="5614670"/>
            <a:ext cx="9983470" cy="1140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837135"/>
            <a:ext cx="10983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>
            <p:custDataLst>
              <p:tags r:id="rId1"/>
            </p:custDataLst>
          </p:nvPr>
        </p:nvSpPr>
        <p:spPr bwMode="auto">
          <a:xfrm>
            <a:off x="623570" y="3068955"/>
            <a:ext cx="9983470" cy="1094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4437380"/>
            <a:ext cx="9983470" cy="1112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119380" y="5949315"/>
            <a:ext cx="9983470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053035"/>
            <a:ext cx="11520000" cy="390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63525" y="1125220"/>
            <a:ext cx="9983470" cy="1292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auto">
          <a:xfrm>
            <a:off x="335280" y="2781300"/>
            <a:ext cx="9983470" cy="2426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870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125" y="2553970"/>
            <a:ext cx="4881245" cy="96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983615" y="3464560"/>
            <a:ext cx="4881245" cy="1145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auto">
          <a:xfrm>
            <a:off x="911225" y="4653280"/>
            <a:ext cx="8348980" cy="1036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839470" y="5915025"/>
            <a:ext cx="4881245" cy="855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413080"/>
            <a:ext cx="11520000" cy="2750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07035" y="1268730"/>
            <a:ext cx="6303010" cy="1050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auto">
          <a:xfrm>
            <a:off x="263525" y="2564765"/>
            <a:ext cx="7124065" cy="159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764745"/>
            <a:ext cx="83770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79425" y="2708910"/>
            <a:ext cx="6303010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auto">
          <a:xfrm>
            <a:off x="767080" y="3291840"/>
            <a:ext cx="6303010" cy="670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767080" y="3861435"/>
            <a:ext cx="6303010" cy="670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1055370" y="4581525"/>
            <a:ext cx="6303010" cy="670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1127125" y="5373370"/>
            <a:ext cx="6303010" cy="1235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2023-05-25T19:41:52Z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