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85" r:id="rId3"/>
    <p:sldId id="384" r:id="rId4"/>
    <p:sldId id="383" r:id="rId5"/>
    <p:sldId id="382" r:id="rId6"/>
    <p:sldId id="381" r:id="rId7"/>
    <p:sldId id="380" r:id="rId8"/>
    <p:sldId id="379" r:id="rId9"/>
    <p:sldId id="407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3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8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16" y="2924944"/>
            <a:ext cx="10441493" cy="1082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1280"/>
            <a:ext cx="11520000" cy="3223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840" y="3357245"/>
            <a:ext cx="1544955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38" r="15208"/>
          <a:stretch>
            <a:fillRect/>
          </a:stretch>
        </p:blipFill>
        <p:spPr>
          <a:xfrm>
            <a:off x="4007485" y="2421255"/>
            <a:ext cx="4464595" cy="434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765175"/>
            <a:ext cx="9640570" cy="353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96225" y="4149090"/>
            <a:ext cx="3946525" cy="2576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099820"/>
            <a:ext cx="4577080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62965" y="2041525"/>
            <a:ext cx="4507865" cy="770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1990" y="3051810"/>
            <a:ext cx="3067050" cy="561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767080" y="3861435"/>
            <a:ext cx="5113020" cy="176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862965" y="5949315"/>
            <a:ext cx="3069590" cy="832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055" y="981075"/>
            <a:ext cx="5526405" cy="3607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5" grpId="0" bldLvl="0" animBg="1"/>
      <p:bldP spid="29" grpId="0" bldLvl="0" animBg="1"/>
      <p:bldP spid="3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85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150" y="1040130"/>
            <a:ext cx="8747760" cy="1351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82955" y="2348865"/>
            <a:ext cx="8005445" cy="81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817880" y="3197225"/>
            <a:ext cx="8434705" cy="293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783113" y="6203970"/>
            <a:ext cx="4095385" cy="357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3152" y="3501007"/>
            <a:ext cx="2633301" cy="17189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5" grpId="0" bldLvl="0" animBg="1"/>
      <p:bldP spid="4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99795"/>
            <a:ext cx="8862060" cy="554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696450" y="4035425"/>
            <a:ext cx="2159000" cy="2405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50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975" y="1217295"/>
            <a:ext cx="5633085" cy="1315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20090" y="2725420"/>
            <a:ext cx="5567680" cy="1332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28040" y="4387215"/>
            <a:ext cx="206883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8975" y="5064125"/>
            <a:ext cx="9234170" cy="1483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600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705" y="998220"/>
            <a:ext cx="9380220" cy="136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17880" y="2670175"/>
            <a:ext cx="5623560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1180" y="3501390"/>
            <a:ext cx="6303645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7705" y="5950585"/>
            <a:ext cx="7130415" cy="64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77520" y="4271010"/>
            <a:ext cx="6303645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auto">
          <a:xfrm>
            <a:off x="335280" y="5157470"/>
            <a:ext cx="6303645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696450" y="4035425"/>
            <a:ext cx="2159000" cy="2405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22" grpId="0" bldLvl="0" animBg="1"/>
      <p:bldP spid="2" grpId="0" bldLvl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1"/>
          <a:stretch>
            <a:fillRect/>
          </a:stretch>
        </p:blipFill>
        <p:spPr>
          <a:xfrm>
            <a:off x="983615" y="3573145"/>
            <a:ext cx="10171430" cy="2868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256270" y="4344035"/>
            <a:ext cx="2436495" cy="25139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836930"/>
            <a:ext cx="11145520" cy="291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7135"/>
            <a:ext cx="9712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705" y="837565"/>
            <a:ext cx="5349240" cy="166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9425" y="2637155"/>
            <a:ext cx="5445760" cy="1356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63525" y="4221480"/>
            <a:ext cx="5445760" cy="72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auto">
          <a:xfrm>
            <a:off x="263525" y="5174615"/>
            <a:ext cx="5445760" cy="72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591185" y="5949315"/>
            <a:ext cx="544576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692696"/>
            <a:ext cx="11520000" cy="4893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895691"/>
            <a:ext cx="6646545" cy="85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1180" y="1843111"/>
            <a:ext cx="10408920" cy="220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5325" y="4435181"/>
            <a:ext cx="4311650" cy="1330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56270" y="4054181"/>
            <a:ext cx="2436495" cy="2513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211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17992" y="1940418"/>
            <a:ext cx="316602" cy="361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33069" y="5265235"/>
            <a:ext cx="301526" cy="35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34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06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0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98816" y="1236682"/>
            <a:ext cx="864264" cy="427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60640" y="2997200"/>
            <a:ext cx="3517900" cy="310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1180" y="2924810"/>
            <a:ext cx="6976745" cy="373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53035"/>
            <a:ext cx="11520000" cy="413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4150" y="3357245"/>
            <a:ext cx="488950" cy="5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69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56118" y="4105714"/>
            <a:ext cx="437066" cy="40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16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70440" y="2014220"/>
            <a:ext cx="513715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93935" y="4885055"/>
            <a:ext cx="466725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86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00190" y="5805805"/>
            <a:ext cx="492760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24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30687" y="2048519"/>
            <a:ext cx="1643932" cy="504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03420" y="5805805"/>
            <a:ext cx="731520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86"/>
          <a:stretch>
            <a:fillRect/>
          </a:stretch>
        </p:blipFill>
        <p:spPr>
          <a:xfrm>
            <a:off x="720090" y="899795"/>
            <a:ext cx="9050655" cy="238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11886" y="1932311"/>
            <a:ext cx="695611" cy="351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6"/>
          <a:stretch>
            <a:fillRect/>
          </a:stretch>
        </p:blipFill>
        <p:spPr>
          <a:xfrm>
            <a:off x="1055370" y="1052625"/>
            <a:ext cx="9050655" cy="323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119120" y="3573145"/>
            <a:ext cx="805180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61" b="6434"/>
          <a:stretch>
            <a:fillRect/>
          </a:stretch>
        </p:blipFill>
        <p:spPr>
          <a:xfrm>
            <a:off x="4799965" y="3501390"/>
            <a:ext cx="3313430" cy="324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2023-05-25T19:12:59Z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