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67" r:id="rId4"/>
    <p:sldId id="377" r:id="rId5"/>
    <p:sldId id="368" r:id="rId6"/>
    <p:sldId id="378" r:id="rId7"/>
    <p:sldId id="369" r:id="rId8"/>
    <p:sldId id="373" r:id="rId9"/>
    <p:sldId id="380" r:id="rId10"/>
    <p:sldId id="375" r:id="rId11"/>
    <p:sldId id="376" r:id="rId12"/>
    <p:sldId id="382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7" name="yt_shape_13377"/>
          <p:cNvSpPr txBox="1"/>
          <p:nvPr/>
        </p:nvSpPr>
        <p:spPr>
          <a:xfrm>
            <a:off x="540000" y="900000"/>
            <a:ext cx="500136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一次函数与图形面积问题</a:t>
            </a:r>
          </a:p>
        </p:txBody>
      </p:sp>
      <p:sp>
        <p:nvSpPr>
          <p:cNvPr id="13378" name="yt_shape_13378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轴分别交于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为原点，则△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379" name="yt_table_13379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4868819"/>
              </p:ext>
            </p:extLst>
          </p:nvPr>
        </p:nvGraphicFramePr>
        <p:xfrm>
          <a:off x="540000" y="2511364"/>
          <a:ext cx="6895466" cy="428054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518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519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520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5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5"/>
                  </a:ext>
                </a:extLst>
              </a:tr>
            </a:tbl>
          </a:graphicData>
        </a:graphic>
      </p:graphicFrame>
      <p:sp>
        <p:nvSpPr>
          <p:cNvPr id="13381" name="yt_shape_13381"/>
          <p:cNvSpPr txBox="1"/>
          <p:nvPr/>
        </p:nvSpPr>
        <p:spPr>
          <a:xfrm>
            <a:off x="540119" y="29901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如图，在平面直角坐标系中，已知直线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轴分别交于点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，且两直线平行，则△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385" name="yt_table_13385_skip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7909948"/>
              </p:ext>
            </p:extLst>
          </p:nvPr>
        </p:nvGraphicFramePr>
        <p:xfrm>
          <a:off x="540000" y="3949546"/>
          <a:ext cx="6895466" cy="428054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522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523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524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5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6"/>
                  </a:ext>
                </a:extLst>
              </a:tr>
            </a:tbl>
          </a:graphicData>
        </a:graphic>
      </p:graphicFrame>
      <p:grpSp>
        <p:nvGrpSpPr>
          <p:cNvPr id="13382" name="yt_shape_13382_skip" title="H_175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94203" y="3949546"/>
            <a:ext cx="1555623" cy="2228229"/>
            <a:chOff x="0" y="0"/>
            <a:chExt cx="1555623" cy="2228229"/>
          </a:xfrm>
        </p:grpSpPr>
        <p:pic>
          <p:nvPicPr>
            <p:cNvPr id="2" name="yt_image_13382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55623" cy="18322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84" name="yt_shape_13384"/>
            <p:cNvSpPr txBox="1"/>
            <p:nvPr/>
          </p:nvSpPr>
          <p:spPr>
            <a:xfrm>
              <a:off x="244530" y="18682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962806">
            <a:extLst>
              <a:ext uri="{FF2B5EF4-FFF2-40B4-BE49-F238E27FC236}">
                <a16:creationId xmlns:a16="http://schemas.microsoft.com/office/drawing/2014/main" id="{7493AE38-BA08-2A15-C2E8-FF4A3A56423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30F973C-D00A-EE7E-F8D4-A5578A5F204F}"/>
              </a:ext>
            </a:extLst>
          </p:cNvPr>
          <p:cNvSpPr txBox="1"/>
          <p:nvPr/>
        </p:nvSpPr>
        <p:spPr>
          <a:xfrm>
            <a:off x="16693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68FFB93-9F5F-8322-884D-601C4A03E989}"/>
              </a:ext>
            </a:extLst>
          </p:cNvPr>
          <p:cNvSpPr txBox="1"/>
          <p:nvPr/>
        </p:nvSpPr>
        <p:spPr>
          <a:xfrm>
            <a:off x="7763721" y="3418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1" name="yt_shape_1345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轴分别交于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）是直线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在第一象限内的一个动点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452" name="yt_shape_13452"/>
          <p:cNvSpPr txBox="1"/>
          <p:nvPr/>
        </p:nvSpPr>
        <p:spPr>
          <a:xfrm>
            <a:off x="540000" y="1859435"/>
            <a:ext cx="94484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的函数表达式，并写出自变量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453"/>
              <p:cNvSpPr txBox="1"/>
              <p:nvPr/>
            </p:nvSpPr>
            <p:spPr>
              <a:xfrm>
                <a:off x="540000" y="2491102"/>
                <a:ext cx="8290731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·｜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×（－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2" name="yt_shape_13453" descr="{&quot;rangeId&quot;:10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91102"/>
                <a:ext cx="8290731" cy="1119024"/>
              </a:xfrm>
              <a:prstGeom prst="rect">
                <a:avLst/>
              </a:prstGeom>
              <a:blipFill>
                <a:blip r:embed="rId2"/>
                <a:stretch>
                  <a:fillRect l="-2279" t="-4918" r="-1176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455" name="yt_shape_1345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16091" y="2020542"/>
            <a:ext cx="1844802" cy="2060143"/>
            <a:chOff x="0" y="0"/>
            <a:chExt cx="1844802" cy="2060143"/>
          </a:xfrm>
        </p:grpSpPr>
        <p:pic>
          <p:nvPicPr>
            <p:cNvPr id="3" name="yt_image_13455" descr="{&quot;rangeId&quot;:0,&quot;⚘_9&quot;:1}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44802" cy="15956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57" name="yt_shape_13457"/>
            <p:cNvSpPr txBox="1"/>
            <p:nvPr/>
          </p:nvSpPr>
          <p:spPr>
            <a:xfrm>
              <a:off x="401792" y="1631628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yt_shape_13459">
            <a:extLst>
              <a:ext uri="{FF2B5EF4-FFF2-40B4-BE49-F238E27FC236}">
                <a16:creationId xmlns:a16="http://schemas.microsoft.com/office/drawing/2014/main" id="{2F17D209-5A2F-E99C-9110-B7FEA7CB41AD}"/>
              </a:ext>
            </a:extLst>
          </p:cNvPr>
          <p:cNvSpPr txBox="1"/>
          <p:nvPr/>
        </p:nvSpPr>
        <p:spPr>
          <a:xfrm>
            <a:off x="540000" y="3789040"/>
            <a:ext cx="59010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时，求点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3460">
                <a:extLst>
                  <a:ext uri="{FF2B5EF4-FFF2-40B4-BE49-F238E27FC236}">
                    <a16:creationId xmlns:a16="http://schemas.microsoft.com/office/drawing/2014/main" id="{2CEAAEF2-864D-06D1-B5FF-6186084CA31A}"/>
                  </a:ext>
                </a:extLst>
              </p:cNvPr>
              <p:cNvSpPr txBox="1"/>
              <p:nvPr/>
            </p:nvSpPr>
            <p:spPr>
              <a:xfrm>
                <a:off x="540119" y="4420707"/>
                <a:ext cx="10596441" cy="13629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15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,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3460">
                <a:extLst>
                  <a:ext uri="{FF2B5EF4-FFF2-40B4-BE49-F238E27FC236}">
                    <a16:creationId xmlns:a16="http://schemas.microsoft.com/office/drawing/2014/main" id="{2CEAAEF2-864D-06D1-B5FF-6186084CA3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420707"/>
                <a:ext cx="10596441" cy="1362937"/>
              </a:xfrm>
              <a:prstGeom prst="rect">
                <a:avLst/>
              </a:prstGeom>
              <a:blipFill>
                <a:blip r:embed="rId4"/>
                <a:stretch>
                  <a:fillRect l="-1784" r="-863" b="-58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66" name="yt_shape_13466"/>
              <p:cNvSpPr txBox="1"/>
              <p:nvPr/>
            </p:nvSpPr>
            <p:spPr>
              <a:xfrm>
                <a:off x="540119" y="900000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如图，已知直线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坐标为（－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466" name="yt_shape_13466" descr="{&quot;rangeId&quot;:19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468" name="yt_shape_13468"/>
          <p:cNvSpPr txBox="1"/>
          <p:nvPr/>
        </p:nvSpPr>
        <p:spPr>
          <a:xfrm>
            <a:off x="540000" y="2057309"/>
            <a:ext cx="31963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469"/>
              <p:cNvSpPr txBox="1"/>
              <p:nvPr/>
            </p:nvSpPr>
            <p:spPr>
              <a:xfrm>
                <a:off x="540000" y="2688976"/>
                <a:ext cx="4296048" cy="37175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2" name="yt_shape_13469" descr="{&quot;rangeId&quot;:11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88976"/>
                <a:ext cx="4296048" cy="3717556"/>
              </a:xfrm>
              <a:prstGeom prst="rect">
                <a:avLst/>
              </a:prstGeom>
              <a:blipFill>
                <a:blip r:embed="rId3"/>
                <a:stretch>
                  <a:fillRect l="-4403" t="-1311" r="-3409" b="-19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471" name="yt_shape_1347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64856" y="2688976"/>
            <a:ext cx="2287143" cy="1945843"/>
            <a:chOff x="0" y="0"/>
            <a:chExt cx="2287143" cy="1945843"/>
          </a:xfrm>
        </p:grpSpPr>
        <p:pic>
          <p:nvPicPr>
            <p:cNvPr id="3" name="yt_image_13471" descr="{&quot;rangeId&quot;:0,&quot;⚘_11&quot;:1}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287143" cy="1481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73" name="yt_shape_13473"/>
            <p:cNvSpPr txBox="1"/>
            <p:nvPr/>
          </p:nvSpPr>
          <p:spPr>
            <a:xfrm>
              <a:off x="546018" y="1517328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5" name="yt_shape_13475"/>
          <p:cNvSpPr txBox="1"/>
          <p:nvPr/>
        </p:nvSpPr>
        <p:spPr>
          <a:xfrm>
            <a:off x="540000" y="908720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上是否存在点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，使得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POA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，若存在，请求出点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坐标，若不存在，请说明理由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3476"/>
              <p:cNvSpPr txBox="1"/>
              <p:nvPr/>
            </p:nvSpPr>
            <p:spPr>
              <a:xfrm>
                <a:off x="560371" y="1709528"/>
                <a:ext cx="7712048" cy="43022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存在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POA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POA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·｜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1" u="none" baseline="-25000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·｜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1" u="none" baseline="-25000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1" u="none" baseline="-25000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4" name="yt_shape_134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371" y="1709528"/>
                <a:ext cx="7712048" cy="4302203"/>
              </a:xfrm>
              <a:prstGeom prst="rect">
                <a:avLst/>
              </a:prstGeom>
              <a:blipFill>
                <a:blip r:embed="rId2"/>
                <a:stretch>
                  <a:fillRect l="-2451" t="-2550" r="-1344" b="-35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478" name="yt_shape_13478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64737" y="2020519"/>
            <a:ext cx="2287143" cy="1886660"/>
            <a:chOff x="0" y="0"/>
            <a:chExt cx="2287143" cy="1886660"/>
          </a:xfrm>
        </p:grpSpPr>
        <p:pic>
          <p:nvPicPr>
            <p:cNvPr id="5" name="yt_image_13478" descr="{&quot;rangeId&quot;:0,&quot;⚘_11&quot;:1}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87143" cy="1481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80" name="yt_shape_13480"/>
            <p:cNvSpPr txBox="1"/>
            <p:nvPr/>
          </p:nvSpPr>
          <p:spPr>
            <a:xfrm>
              <a:off x="546018" y="1517328"/>
              <a:ext cx="1231106" cy="369332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/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87" name="yt_shape_13387"/>
              <p:cNvSpPr txBox="1"/>
              <p:nvPr/>
            </p:nvSpPr>
            <p:spPr>
              <a:xfrm>
                <a:off x="540119" y="900000"/>
                <a:ext cx="11111999" cy="11099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如图，在平面直角坐标系中，直线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与长方形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387" name="yt_shape_13387" descr="{&quot;rangeId&quot;:4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09984"/>
              </a:xfrm>
              <a:prstGeom prst="rect">
                <a:avLst/>
              </a:prstGeom>
              <a:blipFill>
                <a:blip r:embed="rId2"/>
                <a:stretch>
                  <a:fillRect l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392" name="yt_shape_13392"/>
          <p:cNvSpPr txBox="1"/>
          <p:nvPr/>
        </p:nvSpPr>
        <p:spPr>
          <a:xfrm>
            <a:off x="540000" y="421740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89" name="yt_shape_13389" title="H_153.8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71884" y="2213136"/>
            <a:ext cx="1848231" cy="1953909"/>
            <a:chOff x="0" y="0"/>
            <a:chExt cx="1848231" cy="1953909"/>
          </a:xfrm>
        </p:grpSpPr>
        <p:pic>
          <p:nvPicPr>
            <p:cNvPr id="2" name="yt_image_13389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48231" cy="15579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91" name="yt_shape_13391"/>
            <p:cNvSpPr txBox="1"/>
            <p:nvPr/>
          </p:nvSpPr>
          <p:spPr>
            <a:xfrm>
              <a:off x="390834" y="159390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CBC1FD2-0FC9-848A-A4A5-0578EAA84BB1}"/>
              </a:ext>
            </a:extLst>
          </p:cNvPr>
          <p:cNvSpPr txBox="1"/>
          <p:nvPr/>
        </p:nvSpPr>
        <p:spPr>
          <a:xfrm>
            <a:off x="7179521" y="152807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3" name="yt_shape_13393"/>
          <p:cNvSpPr txBox="1"/>
          <p:nvPr/>
        </p:nvSpPr>
        <p:spPr>
          <a:xfrm>
            <a:off x="540000" y="900000"/>
            <a:ext cx="90265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394" name="yt_shape_13394"/>
          <p:cNvSpPr txBox="1"/>
          <p:nvPr/>
        </p:nvSpPr>
        <p:spPr>
          <a:xfrm>
            <a:off x="540000" y="1379303"/>
            <a:ext cx="26850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的值；</a:t>
            </a:r>
          </a:p>
        </p:txBody>
      </p:sp>
      <p:sp>
        <p:nvSpPr>
          <p:cNvPr id="2" name="yt_shape_13395"/>
          <p:cNvSpPr txBox="1"/>
          <p:nvPr/>
        </p:nvSpPr>
        <p:spPr>
          <a:xfrm>
            <a:off x="540000" y="2010970"/>
            <a:ext cx="7761740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一次函数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的图象经过点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一次函数表达式为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一次函数的图象经过点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3396" name="yt_shape_1339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21422" y="2010970"/>
            <a:ext cx="2330577" cy="2357323"/>
            <a:chOff x="0" y="0"/>
            <a:chExt cx="2330577" cy="2357323"/>
          </a:xfrm>
        </p:grpSpPr>
        <p:pic>
          <p:nvPicPr>
            <p:cNvPr id="3" name="yt_image_13396" descr="{&quot;rangeId&quot;:0,&quot;⚘_2&quot;:1}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30577" cy="18928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98" name="yt_shape_13398"/>
            <p:cNvSpPr txBox="1"/>
            <p:nvPr/>
          </p:nvSpPr>
          <p:spPr>
            <a:xfrm>
              <a:off x="644679" y="1928808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00" name="yt_shape_13400"/>
          <p:cNvSpPr txBox="1"/>
          <p:nvPr/>
        </p:nvSpPr>
        <p:spPr>
          <a:xfrm>
            <a:off x="540000" y="900000"/>
            <a:ext cx="50350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3401"/>
              <p:cNvSpPr txBox="1"/>
              <p:nvPr/>
            </p:nvSpPr>
            <p:spPr>
              <a:xfrm>
                <a:off x="540000" y="1531667"/>
                <a:ext cx="7399462" cy="25594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设直线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轴的交点为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4" name="yt_shape_13401" descr="{&quot;rangeId&quot;:5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7399462" cy="2559419"/>
              </a:xfrm>
              <a:prstGeom prst="rect">
                <a:avLst/>
              </a:prstGeom>
              <a:blipFill>
                <a:blip r:embed="rId2"/>
                <a:stretch>
                  <a:fillRect l="-2556" t="-1905" r="-1401" b="-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403" name="yt_shape_1340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21422" y="1531667"/>
            <a:ext cx="2330577" cy="2357323"/>
            <a:chOff x="0" y="0"/>
            <a:chExt cx="2330577" cy="2357323"/>
          </a:xfrm>
        </p:grpSpPr>
        <p:pic>
          <p:nvPicPr>
            <p:cNvPr id="5" name="yt_image_13403" descr="{&quot;rangeId&quot;:0,&quot;⚘_2&quot;:1}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330577" cy="18928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05" name="yt_shape_13405"/>
            <p:cNvSpPr txBox="1"/>
            <p:nvPr/>
          </p:nvSpPr>
          <p:spPr>
            <a:xfrm>
              <a:off x="644679" y="1928808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410" name="yt_shape_13410"/>
          <p:cNvSpPr txBox="1"/>
          <p:nvPr/>
        </p:nvSpPr>
        <p:spPr>
          <a:xfrm>
            <a:off x="540000" y="628651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pic>
        <p:nvPicPr>
          <p:cNvPr id="6" name="yt_image_13407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33022" y="4293673"/>
            <a:ext cx="1925955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09" name="yt_shape_13409"/>
          <p:cNvSpPr txBox="1"/>
          <p:nvPr/>
        </p:nvSpPr>
        <p:spPr>
          <a:xfrm>
            <a:off x="5257986" y="5876152"/>
            <a:ext cx="1712026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695167F-F26C-1888-6F86-F6374F2C0EF9}"/>
              </a:ext>
            </a:extLst>
          </p:cNvPr>
          <p:cNvSpPr txBox="1"/>
          <p:nvPr/>
        </p:nvSpPr>
        <p:spPr>
          <a:xfrm>
            <a:off x="5185788" y="5829347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1" name="yt_shape_13411"/>
          <p:cNvSpPr txBox="1"/>
          <p:nvPr/>
        </p:nvSpPr>
        <p:spPr>
          <a:xfrm>
            <a:off x="540000" y="900000"/>
            <a:ext cx="89383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412" name="yt_shape_13412"/>
          <p:cNvSpPr txBox="1"/>
          <p:nvPr/>
        </p:nvSpPr>
        <p:spPr>
          <a:xfrm>
            <a:off x="540000" y="1379303"/>
            <a:ext cx="39145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的表达式；</a:t>
            </a:r>
          </a:p>
        </p:txBody>
      </p:sp>
      <p:sp>
        <p:nvSpPr>
          <p:cNvPr id="2" name="yt_shape_13413"/>
          <p:cNvSpPr txBox="1"/>
          <p:nvPr/>
        </p:nvSpPr>
        <p:spPr>
          <a:xfrm>
            <a:off x="540000" y="2010970"/>
            <a:ext cx="6803144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经过点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的表达式为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经过点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的表达式为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3414" name="yt_shape_1341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44357" y="2010970"/>
            <a:ext cx="1707642" cy="1945843"/>
            <a:chOff x="0" y="0"/>
            <a:chExt cx="1707642" cy="1945843"/>
          </a:xfrm>
        </p:grpSpPr>
        <p:pic>
          <p:nvPicPr>
            <p:cNvPr id="3" name="yt_image_13414" descr="{&quot;rangeId&quot;:0,&quot;⚘_5&quot;:1}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07642" cy="1481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16" name="yt_shape_13416"/>
            <p:cNvSpPr txBox="1"/>
            <p:nvPr/>
          </p:nvSpPr>
          <p:spPr>
            <a:xfrm>
              <a:off x="333212" y="1517328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8" name="yt_shape_13418"/>
          <p:cNvSpPr txBox="1"/>
          <p:nvPr/>
        </p:nvSpPr>
        <p:spPr>
          <a:xfrm>
            <a:off x="540000" y="900000"/>
            <a:ext cx="61699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轴围成的△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3419"/>
              <p:cNvSpPr txBox="1"/>
              <p:nvPr/>
            </p:nvSpPr>
            <p:spPr>
              <a:xfrm>
                <a:off x="540119" y="1531667"/>
                <a:ext cx="9368357" cy="32350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,0</m:t>
                        </m:r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4" name="yt_shape_13419" descr="{&quot;rangeId&quot;:6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31667"/>
                <a:ext cx="9368357" cy="3235053"/>
              </a:xfrm>
              <a:prstGeom prst="rect">
                <a:avLst/>
              </a:prstGeom>
              <a:blipFill>
                <a:blip r:embed="rId2"/>
                <a:stretch>
                  <a:fillRect l="-2018" t="-1507" r="-1497" b="-2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421" name="yt_shape_1342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44357" y="1531667"/>
            <a:ext cx="1707642" cy="1945843"/>
            <a:chOff x="0" y="0"/>
            <a:chExt cx="1707642" cy="1945843"/>
          </a:xfrm>
        </p:grpSpPr>
        <p:pic>
          <p:nvPicPr>
            <p:cNvPr id="5" name="yt_image_13421" descr="{&quot;rangeId&quot;:0,&quot;⚘_5&quot;:1}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07642" cy="1481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23" name="yt_shape_13423"/>
            <p:cNvSpPr txBox="1"/>
            <p:nvPr/>
          </p:nvSpPr>
          <p:spPr>
            <a:xfrm>
              <a:off x="333212" y="1517328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2" name="yt_shape_13425">
            <a:extLst>
              <a:ext uri="{FF2B5EF4-FFF2-40B4-BE49-F238E27FC236}">
                <a16:creationId xmlns:a16="http://schemas.microsoft.com/office/drawing/2014/main" id="{0B2E2CE8-E327-9DC3-227D-FF1389B542D5}"/>
              </a:ext>
            </a:extLst>
          </p:cNvPr>
          <p:cNvSpPr txBox="1"/>
          <p:nvPr/>
        </p:nvSpPr>
        <p:spPr>
          <a:xfrm>
            <a:off x="540000" y="4917706"/>
            <a:ext cx="72744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与坐标轴围成的四边形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426">
                <a:extLst>
                  <a:ext uri="{FF2B5EF4-FFF2-40B4-BE49-F238E27FC236}">
                    <a16:creationId xmlns:a16="http://schemas.microsoft.com/office/drawing/2014/main" id="{519F80D8-DD79-99C9-4A7E-A62544467666}"/>
                  </a:ext>
                </a:extLst>
              </p:cNvPr>
              <p:cNvSpPr txBox="1"/>
              <p:nvPr/>
            </p:nvSpPr>
            <p:spPr>
              <a:xfrm>
                <a:off x="540000" y="5549373"/>
                <a:ext cx="7769756" cy="11199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ABOD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3426">
                <a:extLst>
                  <a:ext uri="{FF2B5EF4-FFF2-40B4-BE49-F238E27FC236}">
                    <a16:creationId xmlns:a16="http://schemas.microsoft.com/office/drawing/2014/main" id="{519F80D8-DD79-99C9-4A7E-A625444676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549373"/>
                <a:ext cx="7769756" cy="1119987"/>
              </a:xfrm>
              <a:prstGeom prst="rect">
                <a:avLst/>
              </a:prstGeom>
              <a:blipFill>
                <a:blip r:embed="rId4"/>
                <a:stretch>
                  <a:fillRect l="-2433" t="-4348" r="-1413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2" name="yt_shape_13432"/>
          <p:cNvSpPr txBox="1"/>
          <p:nvPr/>
        </p:nvSpPr>
        <p:spPr>
          <a:xfrm>
            <a:off x="540000" y="900000"/>
            <a:ext cx="684802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已知面积求字母的值或一次函数关系式</a:t>
            </a:r>
          </a:p>
        </p:txBody>
      </p:sp>
      <p:sp>
        <p:nvSpPr>
          <p:cNvPr id="13433" name="yt_shape_13433"/>
          <p:cNvSpPr txBox="1"/>
          <p:nvPr/>
        </p:nvSpPr>
        <p:spPr>
          <a:xfrm>
            <a:off x="540119" y="1399565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的图象与坐标轴围成的三角形的面积为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434" name="yt_table_13434" title="H_67.12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3682799"/>
              </p:ext>
            </p:extLst>
          </p:nvPr>
        </p:nvGraphicFramePr>
        <p:xfrm>
          <a:off x="540000" y="2031232"/>
          <a:ext cx="4048443" cy="852425"/>
        </p:xfrm>
        <a:graphic>
          <a:graphicData uri="http://schemas.openxmlformats.org/drawingml/2006/table">
            <a:tbl>
              <a:tblPr/>
              <a:tblGrid>
                <a:gridCol w="2252980">
                  <a:extLst>
                    <a:ext uri="{9D8B030D-6E8A-4147-A177-3AD203B41FA5}">
                      <a16:colId xmlns:a16="http://schemas.microsoft.com/office/drawing/2014/main" val="10526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5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不存在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8"/>
                  </a:ext>
                </a:extLst>
              </a:tr>
            </a:tbl>
          </a:graphicData>
        </a:graphic>
      </p:graphicFrame>
      <p:sp>
        <p:nvSpPr>
          <p:cNvPr id="13436" name="yt_shape_13436"/>
          <p:cNvSpPr txBox="1"/>
          <p:nvPr/>
        </p:nvSpPr>
        <p:spPr>
          <a:xfrm>
            <a:off x="540119" y="29342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）相交于（－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），且两直线与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轴围成的三角形面积为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962864">
            <a:extLst>
              <a:ext uri="{FF2B5EF4-FFF2-40B4-BE49-F238E27FC236}">
                <a16:creationId xmlns:a16="http://schemas.microsoft.com/office/drawing/2014/main" id="{EF4B1959-5B88-7A10-8B51-65A5CACB188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36C6577-BDB2-2A7F-EECE-92E4F97A2B3D}"/>
              </a:ext>
            </a:extLst>
          </p:cNvPr>
          <p:cNvSpPr txBox="1"/>
          <p:nvPr/>
        </p:nvSpPr>
        <p:spPr>
          <a:xfrm>
            <a:off x="10667257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583423C-F871-995B-3002-FE9DDD11CD42}"/>
              </a:ext>
            </a:extLst>
          </p:cNvPr>
          <p:cNvSpPr txBox="1"/>
          <p:nvPr/>
        </p:nvSpPr>
        <p:spPr>
          <a:xfrm>
            <a:off x="6749307" y="336293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8" name="yt_shape_13438"/>
          <p:cNvSpPr txBox="1"/>
          <p:nvPr/>
        </p:nvSpPr>
        <p:spPr>
          <a:xfrm>
            <a:off x="551384" y="1398138"/>
            <a:ext cx="36067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的表达式；</a:t>
            </a:r>
          </a:p>
        </p:txBody>
      </p:sp>
      <p:sp>
        <p:nvSpPr>
          <p:cNvPr id="2" name="yt_shape_13439"/>
          <p:cNvSpPr txBox="1"/>
          <p:nvPr/>
        </p:nvSpPr>
        <p:spPr>
          <a:xfrm>
            <a:off x="551384" y="2029805"/>
            <a:ext cx="6551473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设直线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的表达式为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）、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的表达式为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3440" name="yt_shape_13440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76290" y="2029805"/>
            <a:ext cx="1887093" cy="2351608"/>
            <a:chOff x="0" y="0"/>
            <a:chExt cx="1887093" cy="2351608"/>
          </a:xfrm>
        </p:grpSpPr>
        <p:pic>
          <p:nvPicPr>
            <p:cNvPr id="3" name="yt_image_13440" descr="{&quot;rangeId&quot;:0,&quot;⚘_7&quot;:1}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87093" cy="18870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42" name="yt_shape_13442"/>
            <p:cNvSpPr txBox="1"/>
            <p:nvPr/>
          </p:nvSpPr>
          <p:spPr>
            <a:xfrm>
              <a:off x="422937" y="1923093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yt_shape_13437">
            <a:extLst>
              <a:ext uri="{FF2B5EF4-FFF2-40B4-BE49-F238E27FC236}">
                <a16:creationId xmlns:a16="http://schemas.microsoft.com/office/drawing/2014/main" id="{CF989B1E-1F18-70F2-A5B7-445D8534AE02}"/>
              </a:ext>
            </a:extLst>
          </p:cNvPr>
          <p:cNvSpPr txBox="1"/>
          <p:nvPr/>
        </p:nvSpPr>
        <p:spPr>
          <a:xfrm>
            <a:off x="551384" y="980728"/>
            <a:ext cx="90249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4" name="yt_shape_13444"/>
          <p:cNvSpPr txBox="1"/>
          <p:nvPr/>
        </p:nvSpPr>
        <p:spPr>
          <a:xfrm>
            <a:off x="540000" y="900000"/>
            <a:ext cx="87091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在第一象限，且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3445"/>
              <p:cNvSpPr txBox="1"/>
              <p:nvPr/>
            </p:nvSpPr>
            <p:spPr>
              <a:xfrm>
                <a:off x="540000" y="1531667"/>
                <a:ext cx="4709623" cy="2546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的坐标是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4" name="yt_shape_13445" descr="{&quot;rangeId&quot;:9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4709623" cy="2546916"/>
              </a:xfrm>
              <a:prstGeom prst="rect">
                <a:avLst/>
              </a:prstGeom>
              <a:blipFill>
                <a:blip r:embed="rId2"/>
                <a:stretch>
                  <a:fillRect l="-4016" t="-1914" r="-2979" b="-6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447" name="yt_shape_1344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64906" y="1531667"/>
            <a:ext cx="1887093" cy="2351608"/>
            <a:chOff x="0" y="0"/>
            <a:chExt cx="1887093" cy="2351608"/>
          </a:xfrm>
        </p:grpSpPr>
        <p:pic>
          <p:nvPicPr>
            <p:cNvPr id="5" name="yt_image_13447" descr="{&quot;rangeId&quot;:0,&quot;⚘_7&quot;:1}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87093" cy="18870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49" name="yt_shape_13449"/>
            <p:cNvSpPr txBox="1"/>
            <p:nvPr/>
          </p:nvSpPr>
          <p:spPr>
            <a:xfrm>
              <a:off x="422937" y="1923093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1544</Words>
  <Application>Microsoft Office PowerPoint</Application>
  <PresentationFormat>宽屏</PresentationFormat>
  <Paragraphs>108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44</cp:revision>
  <dcterms:created xsi:type="dcterms:W3CDTF">2023-05-05T05:33:00Z</dcterms:created>
  <dcterms:modified xsi:type="dcterms:W3CDTF">2023-05-24T06:13:24Z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