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17" y="3055587"/>
            <a:ext cx="10684166" cy="74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125425"/>
            <a:ext cx="11520000" cy="276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080" y="1255395"/>
            <a:ext cx="720852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3007" y="2318688"/>
            <a:ext cx="2503933" cy="505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180" y="3263265"/>
            <a:ext cx="808609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562" y="1220561"/>
            <a:ext cx="2163039" cy="3000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81280"/>
            <a:ext cx="11520000" cy="4692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53" y="809994"/>
            <a:ext cx="966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983" y="764704"/>
            <a:ext cx="9845040" cy="173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34980" y="2498889"/>
            <a:ext cx="9700897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334982" y="3356774"/>
            <a:ext cx="9557385" cy="1326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334981" y="5012854"/>
            <a:ext cx="9629141" cy="135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1752981"/>
            <a:ext cx="3240361" cy="137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12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330" y="2825750"/>
            <a:ext cx="612076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1585" y="3547745"/>
            <a:ext cx="560006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515" y="4521835"/>
            <a:ext cx="525907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19530" y="5291455"/>
            <a:ext cx="5980430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19530" y="6144260"/>
            <a:ext cx="270446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00000"/>
            <a:ext cx="7545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415415" y="2310130"/>
            <a:ext cx="438658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1415415" y="2925445"/>
            <a:ext cx="438658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1559560" y="3502025"/>
            <a:ext cx="4386580" cy="10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1631315" y="4869180"/>
            <a:ext cx="438658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1775460" y="5454015"/>
            <a:ext cx="4575175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1775460" y="6165850"/>
            <a:ext cx="498348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216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43"/>
          <a:stretch>
            <a:fillRect/>
          </a:stretch>
        </p:blipFill>
        <p:spPr>
          <a:xfrm>
            <a:off x="1055370" y="3284855"/>
            <a:ext cx="9648915" cy="89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8" b="49840"/>
          <a:stretch>
            <a:fillRect/>
          </a:stretch>
        </p:blipFill>
        <p:spPr>
          <a:xfrm>
            <a:off x="4655820" y="3933190"/>
            <a:ext cx="4544695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7135"/>
            <a:ext cx="8984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765175"/>
            <a:ext cx="4692015" cy="2318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5325" y="3213100"/>
            <a:ext cx="299466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3570" y="3933190"/>
            <a:ext cx="7564120" cy="1134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080" y="5373370"/>
            <a:ext cx="299466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2"/>
            </p:custDataLst>
          </p:nvPr>
        </p:nvSpPr>
        <p:spPr bwMode="auto">
          <a:xfrm>
            <a:off x="767080" y="6070600"/>
            <a:ext cx="600900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6" grpId="0" bldLvl="0" animBg="1"/>
      <p:bldP spid="2" grpId="0" bldLvl="0" animBg="1"/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00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9185" y="3505835"/>
            <a:ext cx="406146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2835" y="4129405"/>
            <a:ext cx="3197225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54430" y="4639310"/>
            <a:ext cx="403733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54430" y="5367020"/>
            <a:ext cx="212915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36015" y="5976620"/>
            <a:ext cx="5195570" cy="81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96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240" y="2959100"/>
            <a:ext cx="268414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3589655"/>
            <a:ext cx="445770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16025" y="4293235"/>
            <a:ext cx="509587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22375" y="4913630"/>
            <a:ext cx="145478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64590" y="5444490"/>
            <a:ext cx="500380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99515" y="6083300"/>
            <a:ext cx="4034790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3" grpId="0" bldLvl="0" animBg="1"/>
      <p:bldP spid="14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2023-05-25T19:04:10Z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