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363" r:id="rId2"/>
    <p:sldId id="397" r:id="rId3"/>
    <p:sldId id="395" r:id="rId4"/>
    <p:sldId id="394" r:id="rId5"/>
    <p:sldId id="431" r:id="rId6"/>
    <p:sldId id="392" r:id="rId7"/>
    <p:sldId id="391" r:id="rId8"/>
    <p:sldId id="390" r:id="rId9"/>
    <p:sldId id="389" r:id="rId10"/>
    <p:sldId id="388" r:id="rId11"/>
    <p:sldId id="386" r:id="rId12"/>
    <p:sldId id="385" r:id="rId13"/>
    <p:sldId id="383" r:id="rId14"/>
    <p:sldId id="381" r:id="rId15"/>
    <p:sldId id="380" r:id="rId16"/>
    <p:sldId id="379" r:id="rId17"/>
    <p:sldId id="378" r:id="rId18"/>
    <p:sldId id="377" r:id="rId19"/>
    <p:sldId id="376" r:id="rId20"/>
    <p:sldId id="375" r:id="rId21"/>
    <p:sldId id="374" r:id="rId22"/>
    <p:sldId id="373" r:id="rId23"/>
    <p:sldId id="372" r:id="rId24"/>
    <p:sldId id="371" r:id="rId25"/>
    <p:sldId id="370" r:id="rId26"/>
    <p:sldId id="369" r:id="rId27"/>
    <p:sldId id="368" r:id="rId28"/>
    <p:sldId id="367" r:id="rId29"/>
    <p:sldId id="366" r:id="rId30"/>
    <p:sldId id="365" r:id="rId31"/>
    <p:sldId id="364" r:id="rId32"/>
  </p:sldIdLst>
  <p:sldSz cx="12192000" cy="6858000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1" userDrawn="1">
          <p15:clr>
            <a:srgbClr val="A4A3A4"/>
          </p15:clr>
        </p15:guide>
        <p15:guide id="2" pos="386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70" d="100"/>
          <a:sy n="70" d="100"/>
        </p:scale>
        <p:origin x="682" y="336"/>
      </p:cViewPr>
      <p:guideLst>
        <p:guide orient="horz" pos="2111"/>
        <p:guide pos="386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2023-05-26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image" Target="../media/image19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17.png"/><Relationship Id="rId5" Type="http://schemas.openxmlformats.org/officeDocument/2006/relationships/image" Target="../media/image18.png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21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9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tags" Target="../tags/tag2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10" Type="http://schemas.openxmlformats.org/officeDocument/2006/relationships/image" Target="../media/image32.png"/><Relationship Id="rId4" Type="http://schemas.openxmlformats.org/officeDocument/2006/relationships/tags" Target="../tags/tag29.xml"/><Relationship Id="rId9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49"/>
          <a:stretch>
            <a:fillRect/>
          </a:stretch>
        </p:blipFill>
        <p:spPr>
          <a:xfrm>
            <a:off x="335915" y="1986701"/>
            <a:ext cx="11520170" cy="2884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1053035"/>
            <a:ext cx="11520000" cy="3889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09874" y="2111239"/>
            <a:ext cx="3884430" cy="438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33973" y="4370650"/>
            <a:ext cx="495074" cy="324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74"/>
          <a:stretch>
            <a:fillRect/>
          </a:stretch>
        </p:blipFill>
        <p:spPr>
          <a:xfrm>
            <a:off x="8544560" y="4220845"/>
            <a:ext cx="2620010" cy="2124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890"/>
            <a:ext cx="11520000" cy="1624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47355" y="1744345"/>
            <a:ext cx="651510" cy="550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95" r="15831"/>
          <a:stretch>
            <a:fillRect/>
          </a:stretch>
        </p:blipFill>
        <p:spPr>
          <a:xfrm>
            <a:off x="3191510" y="3005455"/>
            <a:ext cx="4824005" cy="2860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0000"/>
            <a:ext cx="11520000" cy="3773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39155" y="1537970"/>
            <a:ext cx="2189480" cy="638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011805" y="3879215"/>
            <a:ext cx="880745" cy="469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710"/>
          <a:stretch>
            <a:fillRect/>
          </a:stretch>
        </p:blipFill>
        <p:spPr>
          <a:xfrm>
            <a:off x="7032625" y="3976370"/>
            <a:ext cx="3148965" cy="2881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15"/>
          <a:stretch>
            <a:fillRect/>
          </a:stretch>
        </p:blipFill>
        <p:spPr>
          <a:xfrm>
            <a:off x="407670" y="3573145"/>
            <a:ext cx="11520170" cy="1501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692"/>
          <a:stretch>
            <a:fillRect/>
          </a:stretch>
        </p:blipFill>
        <p:spPr>
          <a:xfrm>
            <a:off x="407670" y="899795"/>
            <a:ext cx="11520170" cy="1520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39055" y="1777365"/>
            <a:ext cx="466725" cy="410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54785" y="4398010"/>
            <a:ext cx="495300" cy="410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16" t="17347" r="14580"/>
          <a:stretch>
            <a:fillRect/>
          </a:stretch>
        </p:blipFill>
        <p:spPr>
          <a:xfrm>
            <a:off x="7176135" y="1556385"/>
            <a:ext cx="4212590" cy="2057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56" r="77086" b="5949"/>
          <a:stretch>
            <a:fillRect/>
          </a:stretch>
        </p:blipFill>
        <p:spPr>
          <a:xfrm>
            <a:off x="8904605" y="4220845"/>
            <a:ext cx="2639695" cy="2448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80" y="764745"/>
            <a:ext cx="11520000" cy="3708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60539" y="3205237"/>
            <a:ext cx="495074" cy="333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42" r="33332" b="4415"/>
          <a:stretch>
            <a:fillRect/>
          </a:stretch>
        </p:blipFill>
        <p:spPr>
          <a:xfrm>
            <a:off x="4872355" y="3860800"/>
            <a:ext cx="3063240" cy="2825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7134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4290" y="2852420"/>
            <a:ext cx="5833745" cy="596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71905" y="3716655"/>
            <a:ext cx="6940550" cy="473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199515" y="4292600"/>
            <a:ext cx="6940550" cy="1094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2"/>
            </p:custDataLst>
          </p:nvPr>
        </p:nvSpPr>
        <p:spPr bwMode="auto">
          <a:xfrm>
            <a:off x="1056005" y="5516880"/>
            <a:ext cx="6940550" cy="473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auto">
          <a:xfrm>
            <a:off x="767715" y="6236970"/>
            <a:ext cx="6940550" cy="473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  <p:bldP spid="12" grpId="0" bldLvl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80645"/>
            <a:ext cx="11520000" cy="4355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1443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3260" y="955040"/>
            <a:ext cx="4053840" cy="484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056005" y="1521460"/>
            <a:ext cx="4956175" cy="591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auto">
          <a:xfrm>
            <a:off x="911860" y="2276475"/>
            <a:ext cx="4956175" cy="1174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auto">
          <a:xfrm>
            <a:off x="911860" y="3559175"/>
            <a:ext cx="4956175" cy="484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auto">
          <a:xfrm>
            <a:off x="720090" y="4220845"/>
            <a:ext cx="9497695" cy="484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5"/>
            </p:custDataLst>
          </p:nvPr>
        </p:nvSpPr>
        <p:spPr bwMode="auto">
          <a:xfrm>
            <a:off x="911860" y="4796790"/>
            <a:ext cx="6043930" cy="484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6"/>
            </p:custDataLst>
          </p:nvPr>
        </p:nvSpPr>
        <p:spPr bwMode="auto">
          <a:xfrm>
            <a:off x="983615" y="5445125"/>
            <a:ext cx="6313170" cy="530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7"/>
            </p:custDataLst>
          </p:nvPr>
        </p:nvSpPr>
        <p:spPr bwMode="auto">
          <a:xfrm>
            <a:off x="767715" y="6139815"/>
            <a:ext cx="6529705" cy="484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  <p:bldP spid="15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6911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1910" y="2930525"/>
            <a:ext cx="7819390" cy="1220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65250" y="4315460"/>
            <a:ext cx="3428365" cy="417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65250" y="4943475"/>
            <a:ext cx="3074670" cy="445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65250" y="5562600"/>
            <a:ext cx="3512185" cy="455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11910" y="6008370"/>
            <a:ext cx="3710940" cy="575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8890"/>
            <a:ext cx="11520000" cy="2841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1252" y="1099572"/>
            <a:ext cx="2037421" cy="371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1252" y="1795563"/>
            <a:ext cx="2713388" cy="352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41252" y="2453417"/>
            <a:ext cx="2989487" cy="352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672"/>
          <a:stretch>
            <a:fillRect/>
          </a:stretch>
        </p:blipFill>
        <p:spPr>
          <a:xfrm>
            <a:off x="263525" y="1052830"/>
            <a:ext cx="11520170" cy="656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1916635"/>
            <a:ext cx="11520000" cy="4439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auto">
          <a:xfrm>
            <a:off x="10676890" y="1883410"/>
            <a:ext cx="498475" cy="52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auto">
          <a:xfrm>
            <a:off x="10725150" y="4078605"/>
            <a:ext cx="421640" cy="543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7810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6990" y="2319655"/>
            <a:ext cx="4954905" cy="534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70330" y="2919095"/>
            <a:ext cx="6713220" cy="693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370330" y="3534410"/>
            <a:ext cx="3081655" cy="517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370330" y="4211955"/>
            <a:ext cx="3998595" cy="519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370330" y="4947920"/>
            <a:ext cx="5640705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1370330" y="5628005"/>
            <a:ext cx="5494655" cy="929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9670" y="2326005"/>
            <a:ext cx="2523490" cy="3091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  <p:bldP spid="19" grpId="0" bldLvl="0" animBg="1"/>
      <p:bldP spid="21" grpId="0" bldLvl="0" animBg="1"/>
      <p:bldP spid="2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908890"/>
            <a:ext cx="11520000" cy="3074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3715" y="956310"/>
            <a:ext cx="8715375" cy="470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3715" y="1720215"/>
            <a:ext cx="2503170" cy="471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13715" y="2441575"/>
            <a:ext cx="10814685" cy="1014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13715" y="3360420"/>
            <a:ext cx="4822825" cy="800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840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2705" y="2258695"/>
            <a:ext cx="5187315" cy="1816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907353" y="4329000"/>
            <a:ext cx="2887428" cy="279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853565" y="4932045"/>
            <a:ext cx="5080635" cy="1099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907540" y="6228080"/>
            <a:ext cx="3195955" cy="526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animBg="1"/>
      <p:bldP spid="12" grpId="0" bldLvl="0" animBg="1"/>
      <p:bldP spid="1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900000"/>
            <a:ext cx="11520000" cy="4821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3715" y="1118870"/>
            <a:ext cx="4085590" cy="480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3642" y="1795707"/>
            <a:ext cx="1961256" cy="343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83540" y="2439035"/>
            <a:ext cx="9052560" cy="544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13715" y="3158490"/>
            <a:ext cx="4645025" cy="1099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13642" y="4511415"/>
            <a:ext cx="5769520" cy="371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13642" y="5187960"/>
            <a:ext cx="4065322" cy="362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10" grpId="0" bldLvl="0" animBg="1"/>
      <p:bldP spid="13" grpId="0" bldLvl="0" animBg="1"/>
      <p:bldP spid="1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899795"/>
            <a:ext cx="9965690" cy="4965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904605" y="4653280"/>
            <a:ext cx="3219450" cy="2034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80645"/>
            <a:ext cx="11520000" cy="2815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1325" y="908685"/>
            <a:ext cx="7176770" cy="2155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1097915" y="3032760"/>
            <a:ext cx="3103880" cy="581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8095" y="1061085"/>
            <a:ext cx="3517900" cy="2223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900000"/>
            <a:ext cx="11520000" cy="4853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3715" y="1043305"/>
            <a:ext cx="10073005" cy="1194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016240" y="2060575"/>
            <a:ext cx="3649980" cy="23393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800340" y="2060575"/>
            <a:ext cx="4039870" cy="2553335"/>
          </a:xfrm>
          <a:prstGeom prst="rect">
            <a:avLst/>
          </a:prstGeom>
        </p:spPr>
      </p:pic>
      <p:sp useBgFill="1">
        <p:nvSpPr>
          <p:cNvPr id="12" name="矩形 11"/>
          <p:cNvSpPr/>
          <p:nvPr>
            <p:custDataLst>
              <p:tags r:id="rId2"/>
            </p:custDataLst>
          </p:nvPr>
        </p:nvSpPr>
        <p:spPr bwMode="auto">
          <a:xfrm>
            <a:off x="311150" y="2348865"/>
            <a:ext cx="6433820" cy="563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auto">
          <a:xfrm>
            <a:off x="311150" y="3147695"/>
            <a:ext cx="6744335" cy="588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auto">
          <a:xfrm>
            <a:off x="311150" y="3860800"/>
            <a:ext cx="6744335" cy="588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auto">
          <a:xfrm>
            <a:off x="455295" y="4486910"/>
            <a:ext cx="7390130" cy="675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auto">
          <a:xfrm>
            <a:off x="383540" y="5235575"/>
            <a:ext cx="7390130" cy="741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80645"/>
            <a:ext cx="11520000" cy="4976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550" y="2564765"/>
            <a:ext cx="3599815" cy="2468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1124790"/>
            <a:ext cx="11520000" cy="4362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80645"/>
            <a:ext cx="11520000" cy="4782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1325" y="1064260"/>
            <a:ext cx="9972040" cy="481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41325" y="1710690"/>
            <a:ext cx="8035290" cy="534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41325" y="2388870"/>
            <a:ext cx="8108315" cy="508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41325" y="3171825"/>
            <a:ext cx="4304665" cy="520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41325" y="3837940"/>
            <a:ext cx="4674870" cy="381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41325" y="4534535"/>
            <a:ext cx="3382645" cy="444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41325" y="5201285"/>
            <a:ext cx="6172200" cy="516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6615" y="2955430"/>
            <a:ext cx="3091993" cy="203031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1391" y="2914155"/>
            <a:ext cx="2955209" cy="2026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3415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78185" y="1574800"/>
            <a:ext cx="530860" cy="58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58505" y="4473575"/>
            <a:ext cx="564515" cy="58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80645"/>
            <a:ext cx="11520000" cy="5442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1325" y="984250"/>
            <a:ext cx="4512945" cy="509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41325" y="1531620"/>
            <a:ext cx="3521075" cy="839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41325" y="2345055"/>
            <a:ext cx="4770120" cy="521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441325" y="3021965"/>
            <a:ext cx="3322955" cy="521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441325" y="3710940"/>
            <a:ext cx="3970020" cy="509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441325" y="4385310"/>
            <a:ext cx="4474845" cy="521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441325" y="5073650"/>
            <a:ext cx="1961515" cy="509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441325" y="5750560"/>
            <a:ext cx="2208530" cy="509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7997825" y="1061085"/>
            <a:ext cx="3629660" cy="2724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4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993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17" y="1052600"/>
            <a:ext cx="1942214" cy="343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710690"/>
            <a:ext cx="10624820" cy="1332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937"/>
          <a:stretch>
            <a:fillRect/>
          </a:stretch>
        </p:blipFill>
        <p:spPr>
          <a:xfrm>
            <a:off x="191770" y="1870710"/>
            <a:ext cx="11520170" cy="2232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06380" y="2760980"/>
            <a:ext cx="685165" cy="533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47"/>
          <a:stretch>
            <a:fillRect/>
          </a:stretch>
        </p:blipFill>
        <p:spPr>
          <a:xfrm>
            <a:off x="263525" y="1052625"/>
            <a:ext cx="11520170" cy="2879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530205" y="2609850"/>
            <a:ext cx="594995" cy="54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48" b="5068"/>
          <a:stretch>
            <a:fillRect/>
          </a:stretch>
        </p:blipFill>
        <p:spPr>
          <a:xfrm>
            <a:off x="9593580" y="3573145"/>
            <a:ext cx="2190115" cy="2827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836500"/>
            <a:ext cx="11520000" cy="3171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76848" y="2750669"/>
            <a:ext cx="323702" cy="333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68" r="48958"/>
          <a:stretch>
            <a:fillRect/>
          </a:stretch>
        </p:blipFill>
        <p:spPr>
          <a:xfrm>
            <a:off x="5064125" y="3869690"/>
            <a:ext cx="1651000" cy="2752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10" y="900000"/>
            <a:ext cx="11520000" cy="2556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56833" y="1844343"/>
            <a:ext cx="323702" cy="343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44" r="17704"/>
          <a:stretch>
            <a:fillRect/>
          </a:stretch>
        </p:blipFill>
        <p:spPr>
          <a:xfrm>
            <a:off x="4439920" y="3213100"/>
            <a:ext cx="2466975" cy="335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1124790"/>
            <a:ext cx="11520000" cy="3048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35920" y="2141220"/>
            <a:ext cx="704215" cy="552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80645"/>
            <a:ext cx="11520000" cy="4038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12760" y="3356610"/>
            <a:ext cx="591185" cy="480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zQzOWM2MDhlOWJlMTgxZjlhYjlhZmNkZTAzZDY4Nz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2023-05-25T18:12:59Z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