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000" y="3048037"/>
            <a:ext cx="11520000" cy="76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86" y="764704"/>
            <a:ext cx="83770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3392" y="793374"/>
            <a:ext cx="4046372" cy="56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0317" y="1414854"/>
            <a:ext cx="6437359" cy="604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0317" y="2126553"/>
            <a:ext cx="7352329" cy="516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0316" y="2697329"/>
            <a:ext cx="3575636" cy="679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20316" y="3425606"/>
            <a:ext cx="4760481" cy="527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20316" y="4006025"/>
            <a:ext cx="6430183" cy="626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20316" y="4732762"/>
            <a:ext cx="7352329" cy="516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720316" y="5293968"/>
            <a:ext cx="6537748" cy="72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720316" y="5986705"/>
            <a:ext cx="3975805" cy="593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7375" y="2144065"/>
            <a:ext cx="2901530" cy="30450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4" grpId="0" animBg="1"/>
      <p:bldP spid="19" grpId="0" animBg="1"/>
      <p:bldP spid="22" grpId="0" animBg="1"/>
      <p:bldP spid="24" grpId="0" animBg="1"/>
      <p:bldP spid="27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654" y="548680"/>
            <a:ext cx="9360000" cy="4041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59" b="42451"/>
          <a:stretch>
            <a:fillRect/>
          </a:stretch>
        </p:blipFill>
        <p:spPr>
          <a:xfrm>
            <a:off x="6881818" y="3789040"/>
            <a:ext cx="3071834" cy="2969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265" y="900000"/>
            <a:ext cx="8274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54539" y="1000108"/>
            <a:ext cx="3929089" cy="492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43437" y="1660506"/>
            <a:ext cx="4622149" cy="454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643438" y="2326963"/>
            <a:ext cx="3197333" cy="518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643438" y="2956056"/>
            <a:ext cx="2959864" cy="445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554539" y="3601727"/>
            <a:ext cx="3374994" cy="435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643439" y="4232667"/>
            <a:ext cx="6126123" cy="454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1643439" y="4844483"/>
            <a:ext cx="3118176" cy="517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1643438" y="5522459"/>
            <a:ext cx="4622149" cy="465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1643438" y="6113393"/>
            <a:ext cx="4384679" cy="53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  <p:bldP spid="20" grpId="0" animBg="1"/>
      <p:bldP spid="23" grpId="0" animBg="1"/>
      <p:bldP spid="29" grpId="0" animBg="1"/>
      <p:bldP spid="36" grpId="0" animBg="1"/>
      <p:bldP spid="42" grpId="0" animBg="1"/>
      <p:bldP spid="4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4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17" y="1124955"/>
            <a:ext cx="6128463" cy="618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16" y="2020120"/>
            <a:ext cx="4181857" cy="618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4631" y="2923900"/>
            <a:ext cx="3949733" cy="572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6713" y="3775421"/>
            <a:ext cx="2676748" cy="6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66712" y="4725907"/>
            <a:ext cx="8118898" cy="560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59" b="42451"/>
          <a:stretch>
            <a:fillRect/>
          </a:stretch>
        </p:blipFill>
        <p:spPr>
          <a:xfrm>
            <a:off x="9096998" y="1154221"/>
            <a:ext cx="3071834" cy="2969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982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66778" y="2500306"/>
            <a:ext cx="5124284" cy="569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36682" y="3257371"/>
            <a:ext cx="2445264" cy="535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36682" y="3916701"/>
            <a:ext cx="1417857" cy="637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36682" y="4707365"/>
            <a:ext cx="2590160" cy="546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182312" y="5460819"/>
            <a:ext cx="3079986" cy="523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236682" y="6168741"/>
            <a:ext cx="2158294" cy="546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4" grpId="0" animBg="1"/>
      <p:bldP spid="16" grpId="0" animBg="1"/>
      <p:bldP spid="18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55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62414" y="2830911"/>
            <a:ext cx="5377880" cy="551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70889" y="3631249"/>
            <a:ext cx="897278" cy="574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38690" y="4369581"/>
            <a:ext cx="5229851" cy="641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79365" y="5203545"/>
            <a:ext cx="2700380" cy="596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38580" y="5994400"/>
            <a:ext cx="8686165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3" grpId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1520000" cy="284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17" y="935110"/>
            <a:ext cx="4771141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16" y="1792366"/>
            <a:ext cx="6342777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17" y="2649622"/>
            <a:ext cx="8530512" cy="56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612046"/>
            <a:ext cx="3513269" cy="23782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1032596"/>
            <a:ext cx="11520000" cy="3896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98" b="37490"/>
          <a:stretch>
            <a:fillRect/>
          </a:stretch>
        </p:blipFill>
        <p:spPr>
          <a:xfrm>
            <a:off x="4879255" y="3714752"/>
            <a:ext cx="3074133" cy="309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049" y="900000"/>
            <a:ext cx="937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1057" y="928671"/>
            <a:ext cx="3478166" cy="511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1057" y="1659871"/>
            <a:ext cx="5862110" cy="501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91260" y="2395855"/>
            <a:ext cx="437197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191057" y="3125066"/>
            <a:ext cx="5787612" cy="501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191057" y="3853787"/>
            <a:ext cx="3627162" cy="501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191057" y="4582509"/>
            <a:ext cx="3552664" cy="501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191057" y="5318983"/>
            <a:ext cx="3776159" cy="501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191056" y="5989113"/>
            <a:ext cx="6458097" cy="583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5" grpId="0" bldLvl="0" animBg="1"/>
      <p:bldP spid="19" grpId="0" animBg="1"/>
      <p:bldP spid="21" grpId="0" animBg="1"/>
      <p:bldP spid="24" grpId="0" animBg="1"/>
      <p:bldP spid="26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55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29322" y="4071941"/>
            <a:ext cx="7195570" cy="558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24528" y="4858314"/>
            <a:ext cx="1777814" cy="785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15008" y="5786455"/>
            <a:ext cx="637929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05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9588" y="1000109"/>
            <a:ext cx="3643338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17" y="1785926"/>
            <a:ext cx="7200033" cy="714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38150" y="2786059"/>
            <a:ext cx="271464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9009" y="3429001"/>
            <a:ext cx="2678589" cy="3022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999850"/>
            <a:ext cx="11520000" cy="4786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40</cp:revision>
  <dcterms:created xsi:type="dcterms:W3CDTF">2015-09-16T06:52:00Z</dcterms:created>
  <dcterms:modified xsi:type="dcterms:W3CDTF">2023-05-25T20:03:33Z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