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94" r:id="rId2"/>
    <p:sldId id="363" r:id="rId3"/>
    <p:sldId id="393" r:id="rId4"/>
    <p:sldId id="392" r:id="rId5"/>
    <p:sldId id="391" r:id="rId6"/>
    <p:sldId id="390" r:id="rId7"/>
    <p:sldId id="388" r:id="rId8"/>
    <p:sldId id="387" r:id="rId9"/>
    <p:sldId id="386" r:id="rId10"/>
    <p:sldId id="385" r:id="rId11"/>
    <p:sldId id="384" r:id="rId12"/>
    <p:sldId id="383" r:id="rId13"/>
    <p:sldId id="381" r:id="rId14"/>
    <p:sldId id="380" r:id="rId15"/>
    <p:sldId id="379" r:id="rId16"/>
    <p:sldId id="378" r:id="rId17"/>
    <p:sldId id="377" r:id="rId18"/>
    <p:sldId id="376" r:id="rId19"/>
    <p:sldId id="375" r:id="rId20"/>
    <p:sldId id="374" r:id="rId21"/>
    <p:sldId id="373" r:id="rId22"/>
    <p:sldId id="371" r:id="rId23"/>
    <p:sldId id="370" r:id="rId24"/>
    <p:sldId id="369" r:id="rId25"/>
    <p:sldId id="368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74"/>
          <a:stretch>
            <a:fillRect/>
          </a:stretch>
        </p:blipFill>
        <p:spPr>
          <a:xfrm>
            <a:off x="479376" y="1772816"/>
            <a:ext cx="11305256" cy="3115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45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10710" y="2071678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1000108"/>
            <a:ext cx="11520000" cy="3022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55935" y="3498101"/>
            <a:ext cx="409388" cy="34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84" y="1000108"/>
            <a:ext cx="11520000" cy="456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97555" y="1934927"/>
            <a:ext cx="952066" cy="400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74249" y="4968321"/>
            <a:ext cx="675966" cy="333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98"/>
          <a:stretch>
            <a:fillRect/>
          </a:stretch>
        </p:blipFill>
        <p:spPr>
          <a:xfrm>
            <a:off x="8739206" y="4705041"/>
            <a:ext cx="2923670" cy="2152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928670"/>
            <a:ext cx="11520000" cy="2316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35240" y="2644924"/>
            <a:ext cx="675965" cy="333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5"/>
          <a:stretch>
            <a:fillRect/>
          </a:stretch>
        </p:blipFill>
        <p:spPr>
          <a:xfrm>
            <a:off x="2952728" y="3143248"/>
            <a:ext cx="6929818" cy="352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928670"/>
            <a:ext cx="1152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9670" y="1824434"/>
            <a:ext cx="266578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99670" y="5357826"/>
            <a:ext cx="1095868" cy="545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1071546"/>
            <a:ext cx="11520000" cy="4504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50943" y="2747620"/>
            <a:ext cx="530677" cy="395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6975" y="4941743"/>
            <a:ext cx="750957" cy="406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84" y="857232"/>
            <a:ext cx="11520000" cy="5190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41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507" y="4572008"/>
            <a:ext cx="5352107" cy="571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2507" y="5143512"/>
            <a:ext cx="8342163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42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4788" y="4296705"/>
            <a:ext cx="448640" cy="29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87512" y="4296705"/>
            <a:ext cx="440176" cy="29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928670"/>
            <a:ext cx="11520000" cy="421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42877" y="986498"/>
            <a:ext cx="10663140" cy="936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2877" y="2214554"/>
            <a:ext cx="2875239" cy="41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2877" y="2880344"/>
            <a:ext cx="5417256" cy="430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2877" y="3561500"/>
            <a:ext cx="5283966" cy="796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2877" y="4642515"/>
            <a:ext cx="8578115" cy="430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73"/>
          <a:stretch>
            <a:fillRect/>
          </a:stretch>
        </p:blipFill>
        <p:spPr>
          <a:xfrm>
            <a:off x="336671" y="2040348"/>
            <a:ext cx="11123974" cy="1489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auto">
          <a:xfrm>
            <a:off x="10416480" y="2176631"/>
            <a:ext cx="436529" cy="395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27" b="41211"/>
          <a:stretch>
            <a:fillRect/>
          </a:stretch>
        </p:blipFill>
        <p:spPr>
          <a:xfrm>
            <a:off x="372624" y="1214422"/>
            <a:ext cx="11123976" cy="825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84" y="928670"/>
            <a:ext cx="11520000" cy="5125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22" y="500042"/>
            <a:ext cx="11520000" cy="3656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084" y="2857496"/>
            <a:ext cx="10914809" cy="128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69"/>
          <a:stretch>
            <a:fillRect/>
          </a:stretch>
        </p:blipFill>
        <p:spPr>
          <a:xfrm>
            <a:off x="238084" y="4010360"/>
            <a:ext cx="11520000" cy="227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38084" y="4214818"/>
            <a:ext cx="10914809" cy="1214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0" y="5572140"/>
            <a:ext cx="10914809" cy="490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928670"/>
            <a:ext cx="110601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48523" y="3916150"/>
            <a:ext cx="310476" cy="432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99704" y="3912939"/>
            <a:ext cx="796890" cy="444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5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16" y="1004771"/>
            <a:ext cx="8557355" cy="78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17" y="2071678"/>
            <a:ext cx="10577455" cy="74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17" y="3143248"/>
            <a:ext cx="2556563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17" y="4290792"/>
            <a:ext cx="6759669" cy="704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17" y="5348033"/>
            <a:ext cx="3998677" cy="37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17" y="6014762"/>
            <a:ext cx="3951074" cy="361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928670"/>
            <a:ext cx="11520000" cy="5086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900000"/>
            <a:ext cx="11520000" cy="5164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292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3968" y="2636912"/>
            <a:ext cx="50006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9159" y="4562650"/>
            <a:ext cx="2313026" cy="30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9158" y="5072074"/>
            <a:ext cx="8692989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9158" y="5572140"/>
            <a:ext cx="8692989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9159" y="6143644"/>
            <a:ext cx="1763503" cy="430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02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1142984"/>
            <a:ext cx="11520000" cy="3701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52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17" y="928670"/>
            <a:ext cx="8541243" cy="498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16" y="1586230"/>
            <a:ext cx="8481861" cy="534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17" y="2300126"/>
            <a:ext cx="8781164" cy="498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17" y="3000372"/>
            <a:ext cx="1061553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17" y="3662059"/>
            <a:ext cx="10057553" cy="48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928670"/>
            <a:ext cx="11520000" cy="43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82346" y="3286124"/>
            <a:ext cx="571504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1142984"/>
            <a:ext cx="11520000" cy="3734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39470" y="2786058"/>
            <a:ext cx="500066" cy="71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84" y="928670"/>
            <a:ext cx="11520000" cy="509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6522" y="1847994"/>
            <a:ext cx="316367" cy="514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96594" y="4786322"/>
            <a:ext cx="428628" cy="50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22" y="785794"/>
            <a:ext cx="11520000" cy="454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5156" y="3214686"/>
            <a:ext cx="71438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17"/>
          <a:stretch>
            <a:fillRect/>
          </a:stretch>
        </p:blipFill>
        <p:spPr>
          <a:xfrm>
            <a:off x="10540682" y="4286256"/>
            <a:ext cx="1651318" cy="2386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76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5123" y="2642788"/>
            <a:ext cx="314181" cy="333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62"/>
          <a:stretch>
            <a:fillRect/>
          </a:stretch>
        </p:blipFill>
        <p:spPr>
          <a:xfrm>
            <a:off x="3095604" y="4429683"/>
            <a:ext cx="4929222" cy="2428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1214422"/>
            <a:ext cx="11520000" cy="2193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0908" y="2143116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928670"/>
            <a:ext cx="11520000" cy="5416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8032" y="4143380"/>
            <a:ext cx="500066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2023-05-25T18:46:10Z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