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7" r:id="rId3"/>
    <p:sldId id="396" r:id="rId4"/>
    <p:sldId id="394" r:id="rId5"/>
    <p:sldId id="393" r:id="rId6"/>
    <p:sldId id="391" r:id="rId7"/>
    <p:sldId id="390" r:id="rId8"/>
    <p:sldId id="389" r:id="rId9"/>
    <p:sldId id="387" r:id="rId10"/>
    <p:sldId id="386" r:id="rId11"/>
    <p:sldId id="385" r:id="rId12"/>
    <p:sldId id="384" r:id="rId13"/>
    <p:sldId id="383" r:id="rId14"/>
    <p:sldId id="381" r:id="rId15"/>
    <p:sldId id="380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4" r:id="rId30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480956"/>
            <a:ext cx="11520000" cy="3896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22" y="1060034"/>
            <a:ext cx="11520000" cy="229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594" y="2000240"/>
            <a:ext cx="571504" cy="57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10"/>
          <a:stretch>
            <a:fillRect/>
          </a:stretch>
        </p:blipFill>
        <p:spPr>
          <a:xfrm>
            <a:off x="4595802" y="3643314"/>
            <a:ext cx="4215174" cy="306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81827"/>
            <a:ext cx="11520000" cy="409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00100" y="2725009"/>
            <a:ext cx="71438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15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95802" y="2285992"/>
            <a:ext cx="6671241" cy="528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9370" y="2928620"/>
            <a:ext cx="1813560" cy="62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52662" y="4520403"/>
            <a:ext cx="868345" cy="451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20230" y="6024557"/>
            <a:ext cx="726987" cy="40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1394598"/>
            <a:ext cx="11520000" cy="139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23735" y="2205106"/>
            <a:ext cx="701157" cy="509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56"/>
          <a:stretch>
            <a:fillRect/>
          </a:stretch>
        </p:blipFill>
        <p:spPr>
          <a:xfrm>
            <a:off x="3809984" y="3357562"/>
            <a:ext cx="3875802" cy="293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1214422"/>
            <a:ext cx="11520000" cy="1553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7024" y="2104443"/>
            <a:ext cx="696430" cy="467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5"/>
          <a:stretch>
            <a:fillRect/>
          </a:stretch>
        </p:blipFill>
        <p:spPr>
          <a:xfrm>
            <a:off x="2952728" y="3429000"/>
            <a:ext cx="7358446" cy="293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1428736"/>
            <a:ext cx="11520000" cy="143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79240" y="2300372"/>
            <a:ext cx="818775" cy="36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96"/>
          <a:stretch>
            <a:fillRect/>
          </a:stretch>
        </p:blipFill>
        <p:spPr>
          <a:xfrm>
            <a:off x="4095736" y="3286124"/>
            <a:ext cx="3732926" cy="288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54" y="962462"/>
            <a:ext cx="11520000" cy="2252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1224" y="2500306"/>
            <a:ext cx="928694" cy="57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5" r="35350"/>
          <a:stretch>
            <a:fillRect/>
          </a:stretch>
        </p:blipFill>
        <p:spPr>
          <a:xfrm>
            <a:off x="4310050" y="3357562"/>
            <a:ext cx="3286148" cy="288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16" y="1148171"/>
            <a:ext cx="11520000" cy="149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24694" y="1928802"/>
            <a:ext cx="78581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71"/>
          <a:stretch>
            <a:fillRect/>
          </a:stretch>
        </p:blipFill>
        <p:spPr>
          <a:xfrm>
            <a:off x="3809984" y="2786058"/>
            <a:ext cx="3643670" cy="288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38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1166" y="2995076"/>
            <a:ext cx="3570388" cy="497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2208" y="3616533"/>
            <a:ext cx="4158675" cy="538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4909" y="4239340"/>
            <a:ext cx="6066927" cy="524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64909" y="4929198"/>
            <a:ext cx="5302595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64909" y="5505923"/>
            <a:ext cx="1754869" cy="566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65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7182" y="2570169"/>
            <a:ext cx="4768818" cy="476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1557" y="3218020"/>
            <a:ext cx="3827313" cy="464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6246" y="3859665"/>
            <a:ext cx="3266096" cy="502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1557" y="4515154"/>
            <a:ext cx="3827313" cy="464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81557" y="5121950"/>
            <a:ext cx="1812453" cy="52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81557" y="5919706"/>
            <a:ext cx="4205945" cy="438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61"/>
          <a:stretch>
            <a:fillRect/>
          </a:stretch>
        </p:blipFill>
        <p:spPr>
          <a:xfrm>
            <a:off x="309522" y="2214554"/>
            <a:ext cx="11520000" cy="3082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166"/>
          <a:stretch>
            <a:fillRect/>
          </a:stretch>
        </p:blipFill>
        <p:spPr>
          <a:xfrm>
            <a:off x="362478" y="1142984"/>
            <a:ext cx="11520000" cy="600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0668032" y="3857628"/>
            <a:ext cx="500065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29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1814" y="2794119"/>
            <a:ext cx="4182682" cy="470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1813" y="3459587"/>
            <a:ext cx="2354218" cy="483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97498" y="4138792"/>
            <a:ext cx="4141503" cy="44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1095" y="4811131"/>
            <a:ext cx="2693781" cy="432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97498" y="5470744"/>
            <a:ext cx="5308461" cy="432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97499" y="6114197"/>
            <a:ext cx="1979464" cy="458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76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1528" y="2786059"/>
            <a:ext cx="4955909" cy="408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1528" y="3303310"/>
            <a:ext cx="4455843" cy="420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55547" y="3827901"/>
            <a:ext cx="2259570" cy="431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55547" y="4429132"/>
            <a:ext cx="3626007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55546" y="5252541"/>
            <a:ext cx="3483131" cy="384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55547" y="5743198"/>
            <a:ext cx="3697445" cy="386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255547" y="6212615"/>
            <a:ext cx="2259570" cy="431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4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16" y="1000108"/>
            <a:ext cx="5985588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17" y="2045808"/>
            <a:ext cx="7359306" cy="472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17" y="2622808"/>
            <a:ext cx="1917497" cy="553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17" y="3314019"/>
            <a:ext cx="4394968" cy="472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899365"/>
            <a:ext cx="2743438" cy="311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00000"/>
            <a:ext cx="11520000" cy="380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2214" y="3357562"/>
            <a:ext cx="64294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19905" y="4004945"/>
            <a:ext cx="355282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18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904" y="1000108"/>
            <a:ext cx="5983600" cy="559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904" y="1635782"/>
            <a:ext cx="1748631" cy="574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904" y="2291142"/>
            <a:ext cx="3333330" cy="559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3904" y="2957160"/>
            <a:ext cx="3989067" cy="516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3903" y="3558791"/>
            <a:ext cx="1839707" cy="574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3904" y="4253525"/>
            <a:ext cx="2021856" cy="502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3903" y="4917912"/>
            <a:ext cx="2650347" cy="48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3904" y="5544559"/>
            <a:ext cx="2021856" cy="502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3903" y="6140860"/>
            <a:ext cx="1830599" cy="574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1052830"/>
            <a:ext cx="3725545" cy="296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658726"/>
            <a:ext cx="11520000" cy="455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9" b="24615"/>
          <a:stretch>
            <a:fillRect/>
          </a:stretch>
        </p:blipFill>
        <p:spPr>
          <a:xfrm>
            <a:off x="4667240" y="4310087"/>
            <a:ext cx="3286148" cy="254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7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5" y="1039038"/>
            <a:ext cx="6191783" cy="495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15" y="1750869"/>
            <a:ext cx="4387381" cy="432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17" y="2437279"/>
            <a:ext cx="3593444" cy="432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15" y="3101445"/>
            <a:ext cx="5830903" cy="44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17" y="3756078"/>
            <a:ext cx="6704464" cy="495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16" y="4439531"/>
            <a:ext cx="6985720" cy="57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17" y="5068517"/>
            <a:ext cx="8645770" cy="432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3" grpId="0" animBg="1"/>
      <p:bldP spid="14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22" y="928670"/>
            <a:ext cx="11520000" cy="2336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77"/>
          <a:stretch>
            <a:fillRect/>
          </a:stretch>
        </p:blipFill>
        <p:spPr>
          <a:xfrm>
            <a:off x="2524100" y="3214686"/>
            <a:ext cx="7715304" cy="347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5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8677" y="1791247"/>
            <a:ext cx="495074" cy="423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74016" y="2510843"/>
            <a:ext cx="1028231" cy="91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38842" y="3649545"/>
            <a:ext cx="647404" cy="993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32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174" y="1049414"/>
            <a:ext cx="8695974" cy="45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6174" y="1655112"/>
            <a:ext cx="3470294" cy="469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6174" y="2285992"/>
            <a:ext cx="8623944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6174" y="3338292"/>
            <a:ext cx="7059959" cy="681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6174" y="4334473"/>
            <a:ext cx="8995479" cy="657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6173" y="5185449"/>
            <a:ext cx="3981885" cy="45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6174" y="5786454"/>
            <a:ext cx="9196040" cy="85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0893" b="17102"/>
          <a:stretch/>
        </p:blipFill>
        <p:spPr>
          <a:xfrm>
            <a:off x="9678224" y="1049414"/>
            <a:ext cx="2250423" cy="2063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6" r="38185" b="19176"/>
          <a:stretch/>
        </p:blipFill>
        <p:spPr>
          <a:xfrm>
            <a:off x="9552385" y="3879857"/>
            <a:ext cx="2389250" cy="2069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7" grpId="0" animBg="1"/>
      <p:bldP spid="22" grpId="0" animBg="1"/>
      <p:bldP spid="23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900000"/>
            <a:ext cx="11520000" cy="3261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6183" y="1857364"/>
            <a:ext cx="571504" cy="64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36"/>
          <a:stretch>
            <a:fillRect/>
          </a:stretch>
        </p:blipFill>
        <p:spPr>
          <a:xfrm>
            <a:off x="4077586" y="4094272"/>
            <a:ext cx="3590050" cy="2692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30" y="922330"/>
            <a:ext cx="11520000" cy="2504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25222" y="2000240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5"/>
          <a:stretch>
            <a:fillRect/>
          </a:stretch>
        </p:blipFill>
        <p:spPr>
          <a:xfrm>
            <a:off x="2952396" y="3522768"/>
            <a:ext cx="7001256" cy="2692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1382642"/>
            <a:ext cx="11520000" cy="168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82346" y="1571612"/>
            <a:ext cx="571503" cy="57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36"/>
          <a:stretch>
            <a:fillRect/>
          </a:stretch>
        </p:blipFill>
        <p:spPr>
          <a:xfrm>
            <a:off x="4077586" y="2928934"/>
            <a:ext cx="3947240" cy="3436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1142984"/>
            <a:ext cx="11520000" cy="2310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8033" y="2071679"/>
            <a:ext cx="714380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4" r="28529"/>
          <a:stretch>
            <a:fillRect/>
          </a:stretch>
        </p:blipFill>
        <p:spPr>
          <a:xfrm>
            <a:off x="3952860" y="3286124"/>
            <a:ext cx="4143404" cy="3436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857232"/>
            <a:ext cx="11520000" cy="318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39471" y="2714620"/>
            <a:ext cx="571504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12"/>
          <a:stretch>
            <a:fillRect/>
          </a:stretch>
        </p:blipFill>
        <p:spPr>
          <a:xfrm>
            <a:off x="4881554" y="4064310"/>
            <a:ext cx="2555519" cy="279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22" y="975653"/>
            <a:ext cx="11520000" cy="2310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4745" y="1933017"/>
            <a:ext cx="642942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56"/>
          <a:stretch>
            <a:fillRect/>
          </a:stretch>
        </p:blipFill>
        <p:spPr>
          <a:xfrm>
            <a:off x="4310050" y="3643314"/>
            <a:ext cx="3518612" cy="306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857232"/>
            <a:ext cx="11520000" cy="300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39470" y="2500307"/>
            <a:ext cx="642941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4" r="42171"/>
          <a:stretch>
            <a:fillRect/>
          </a:stretch>
        </p:blipFill>
        <p:spPr>
          <a:xfrm>
            <a:off x="4524364" y="3714752"/>
            <a:ext cx="2714644" cy="306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42</cp:revision>
  <dcterms:created xsi:type="dcterms:W3CDTF">2015-09-16T06:52:00Z</dcterms:created>
  <dcterms:modified xsi:type="dcterms:W3CDTF">2023-05-25T18:50:21Z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