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37"/>
        <p:guide pos="38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34.xml"/><Relationship Id="rId7" Type="http://schemas.openxmlformats.org/officeDocument/2006/relationships/image" Target="../media/image2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588" y="2867025"/>
            <a:ext cx="96488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441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566" y="3530354"/>
            <a:ext cx="837818" cy="4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6515" y="4357370"/>
            <a:ext cx="3252470" cy="86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69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auto">
          <a:xfrm>
            <a:off x="1199515" y="3459480"/>
            <a:ext cx="4443730" cy="90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1055370" y="4486910"/>
            <a:ext cx="444373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839470" y="5207000"/>
            <a:ext cx="444373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839470" y="5990590"/>
            <a:ext cx="460438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050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198882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191135" y="278130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335280" y="393319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07035" y="494157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8890"/>
            <a:ext cx="9121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299720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695325" y="4077335"/>
            <a:ext cx="770445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695325" y="4934585"/>
            <a:ext cx="7704455" cy="1018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1280"/>
            <a:ext cx="1106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5280" y="270891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479425" y="400558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9535"/>
            <a:ext cx="11520000" cy="487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278130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479425" y="3933190"/>
            <a:ext cx="77044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81280"/>
            <a:ext cx="11520000" cy="518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97180"/>
            <a:ext cx="11520000" cy="370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1268730"/>
            <a:ext cx="9316085" cy="171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263525" y="3205480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79425" y="4221480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520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4077335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1055370" y="5157470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502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1268730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606425" y="2205355"/>
            <a:ext cx="9316085" cy="86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07035" y="3357245"/>
            <a:ext cx="11111865" cy="194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82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0305" y="1951355"/>
            <a:ext cx="502920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60305" y="3983355"/>
            <a:ext cx="502920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06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3" r="10616" b="22915"/>
          <a:stretch>
            <a:fillRect/>
          </a:stretch>
        </p:blipFill>
        <p:spPr>
          <a:xfrm>
            <a:off x="8726896" y="2780928"/>
            <a:ext cx="2505075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5380"/>
            <a:ext cx="11520000" cy="442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3" r="10616" b="22915"/>
          <a:stretch>
            <a:fillRect/>
          </a:stretch>
        </p:blipFill>
        <p:spPr>
          <a:xfrm>
            <a:off x="9408160" y="4437380"/>
            <a:ext cx="2505075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3035"/>
            <a:ext cx="11520000" cy="4858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1268730"/>
            <a:ext cx="652780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263525" y="2205355"/>
            <a:ext cx="6527800" cy="136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51180" y="4004945"/>
            <a:ext cx="651827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07035" y="4941570"/>
            <a:ext cx="651827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17" y="764704"/>
            <a:ext cx="10291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/>
          <p:cNvSpPr/>
          <p:nvPr>
            <p:custDataLst>
              <p:tags r:id="rId1"/>
            </p:custDataLst>
          </p:nvPr>
        </p:nvSpPr>
        <p:spPr bwMode="auto">
          <a:xfrm>
            <a:off x="407497" y="773389"/>
            <a:ext cx="652780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auto">
          <a:xfrm>
            <a:off x="551642" y="1637624"/>
            <a:ext cx="9705340" cy="133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auto">
          <a:xfrm>
            <a:off x="479887" y="3006049"/>
            <a:ext cx="9705340" cy="215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4"/>
            </p:custDataLst>
          </p:nvPr>
        </p:nvSpPr>
        <p:spPr bwMode="auto">
          <a:xfrm>
            <a:off x="263352" y="5453974"/>
            <a:ext cx="9705340" cy="1077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3" r="10616" b="22915"/>
          <a:stretch>
            <a:fillRect/>
          </a:stretch>
        </p:blipFill>
        <p:spPr>
          <a:xfrm>
            <a:off x="9742671" y="4437380"/>
            <a:ext cx="2170564" cy="2015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71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9645" y="899160"/>
            <a:ext cx="56197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17735" y="5016500"/>
            <a:ext cx="65405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25425"/>
            <a:ext cx="11520000" cy="5549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5335" y="3757372"/>
            <a:ext cx="409388" cy="45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05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2565400"/>
            <a:ext cx="52451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1280"/>
            <a:ext cx="11520000" cy="4647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0" y="2493010"/>
            <a:ext cx="69469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125425"/>
            <a:ext cx="11520000" cy="442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0763" y="2649723"/>
            <a:ext cx="476033" cy="4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43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7001" y="3254716"/>
            <a:ext cx="940568" cy="50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4149090"/>
            <a:ext cx="910590" cy="126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07079" y="5872075"/>
            <a:ext cx="687338" cy="55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4895" y="1893570"/>
            <a:ext cx="139065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3775" y="3816350"/>
            <a:ext cx="34290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36665" y="5819140"/>
            <a:ext cx="228600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