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3" r:id="rId2"/>
    <p:sldId id="398" r:id="rId3"/>
    <p:sldId id="397" r:id="rId4"/>
    <p:sldId id="396" r:id="rId5"/>
    <p:sldId id="395" r:id="rId6"/>
    <p:sldId id="394" r:id="rId7"/>
    <p:sldId id="392" r:id="rId8"/>
    <p:sldId id="391" r:id="rId9"/>
    <p:sldId id="390" r:id="rId10"/>
    <p:sldId id="389" r:id="rId11"/>
    <p:sldId id="387" r:id="rId12"/>
    <p:sldId id="385" r:id="rId13"/>
    <p:sldId id="383" r:id="rId14"/>
    <p:sldId id="382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2" r:id="rId23"/>
    <p:sldId id="370" r:id="rId24"/>
    <p:sldId id="369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2023-05-26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34.png"/><Relationship Id="rId4" Type="http://schemas.openxmlformats.org/officeDocument/2006/relationships/tags" Target="../tags/tag18.xml"/><Relationship Id="rId9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7" b="19872"/>
          <a:stretch>
            <a:fillRect/>
          </a:stretch>
        </p:blipFill>
        <p:spPr>
          <a:xfrm>
            <a:off x="335915" y="1988718"/>
            <a:ext cx="11520170" cy="288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40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4737" y="2623946"/>
            <a:ext cx="1456661" cy="4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34"/>
          <a:stretch>
            <a:fillRect/>
          </a:stretch>
        </p:blipFill>
        <p:spPr>
          <a:xfrm>
            <a:off x="5088255" y="3033395"/>
            <a:ext cx="278393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296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8075" y="1779905"/>
            <a:ext cx="160718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0" r="30829"/>
          <a:stretch>
            <a:fillRect/>
          </a:stretch>
        </p:blipFill>
        <p:spPr>
          <a:xfrm>
            <a:off x="6888480" y="3933190"/>
            <a:ext cx="2792730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43"/>
          <a:stretch>
            <a:fillRect/>
          </a:stretch>
        </p:blipFill>
        <p:spPr>
          <a:xfrm>
            <a:off x="983615" y="3967480"/>
            <a:ext cx="907297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892550" y="4158615"/>
            <a:ext cx="128016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5" y="1053035"/>
            <a:ext cx="11520000" cy="234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3417" y="2027136"/>
            <a:ext cx="1066314" cy="40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839" y="2762487"/>
            <a:ext cx="1494743" cy="42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34"/>
          <a:stretch>
            <a:fillRect/>
          </a:stretch>
        </p:blipFill>
        <p:spPr>
          <a:xfrm>
            <a:off x="4944110" y="2636520"/>
            <a:ext cx="2207985" cy="317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05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3546" y="3334247"/>
            <a:ext cx="1161520" cy="400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r="20202" b="6908"/>
          <a:stretch>
            <a:fillRect/>
          </a:stretch>
        </p:blipFill>
        <p:spPr>
          <a:xfrm>
            <a:off x="3215640" y="3860800"/>
            <a:ext cx="597725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764540"/>
            <a:ext cx="9672320" cy="370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6935" y="3284984"/>
            <a:ext cx="3093722" cy="347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78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15" y="1174750"/>
            <a:ext cx="620776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815" y="1877060"/>
            <a:ext cx="10634345" cy="176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8638460" y="2862079"/>
            <a:ext cx="3218180" cy="376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6705" y="2924944"/>
            <a:ext cx="3289935" cy="369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3"/>
          <a:stretch>
            <a:fillRect/>
          </a:stretch>
        </p:blipFill>
        <p:spPr>
          <a:xfrm>
            <a:off x="408478" y="764704"/>
            <a:ext cx="11520170" cy="293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0408" y="2283829"/>
            <a:ext cx="55245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0413" y="2283829"/>
            <a:ext cx="85661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56335" y="3764488"/>
            <a:ext cx="2604770" cy="297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64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7720" y="5706732"/>
            <a:ext cx="6189608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720" y="6264151"/>
            <a:ext cx="3954247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764540"/>
            <a:ext cx="4123690" cy="471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90" y="836500"/>
            <a:ext cx="1124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7280" y="2974975"/>
            <a:ext cx="616013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7280" y="3644900"/>
            <a:ext cx="5363845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4745" y="4539615"/>
            <a:ext cx="702945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53160" y="5191125"/>
            <a:ext cx="378968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53160" y="5962015"/>
            <a:ext cx="2090420" cy="72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"/>
          <a:stretch>
            <a:fillRect/>
          </a:stretch>
        </p:blipFill>
        <p:spPr>
          <a:xfrm>
            <a:off x="263525" y="764540"/>
            <a:ext cx="10236835" cy="384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28048" y="3999594"/>
            <a:ext cx="2520280" cy="272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23"/>
          <a:stretch>
            <a:fillRect/>
          </a:stretch>
        </p:blipFill>
        <p:spPr>
          <a:xfrm>
            <a:off x="335915" y="1772920"/>
            <a:ext cx="11520170" cy="213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87"/>
          <a:stretch>
            <a:fillRect/>
          </a:stretch>
        </p:blipFill>
        <p:spPr>
          <a:xfrm>
            <a:off x="335915" y="899795"/>
            <a:ext cx="1152017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704830" y="1772920"/>
            <a:ext cx="57658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5"/>
          <a:stretch>
            <a:fillRect/>
          </a:stretch>
        </p:blipFill>
        <p:spPr>
          <a:xfrm>
            <a:off x="3143419" y="297992"/>
            <a:ext cx="4872445" cy="560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06" y="5877676"/>
            <a:ext cx="11520000" cy="66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623496" y="5983516"/>
            <a:ext cx="270764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664" y="369747"/>
            <a:ext cx="4863465" cy="5371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890"/>
            <a:ext cx="11520000" cy="557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525" y="908685"/>
            <a:ext cx="864044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63525" y="1700530"/>
            <a:ext cx="864044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1770" y="2324100"/>
            <a:ext cx="864044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9380" y="3068955"/>
            <a:ext cx="8640445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19380" y="4220845"/>
            <a:ext cx="864044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91770" y="4869180"/>
            <a:ext cx="8640445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19380" y="5876925"/>
            <a:ext cx="864044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5"/>
          <a:stretch>
            <a:fillRect/>
          </a:stretch>
        </p:blipFill>
        <p:spPr>
          <a:xfrm>
            <a:off x="8953560" y="1987187"/>
            <a:ext cx="2970280" cy="341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767060" cy="476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92895" y="4076700"/>
            <a:ext cx="2490470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0" y="734176"/>
            <a:ext cx="11520000" cy="487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360" y="692696"/>
            <a:ext cx="7085965" cy="93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360" y="1549946"/>
            <a:ext cx="998728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360" y="2226856"/>
            <a:ext cx="1063434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360" y="2904401"/>
            <a:ext cx="965390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5360" y="3495586"/>
            <a:ext cx="11082020" cy="158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5"/>
          <a:stretch>
            <a:fillRect/>
          </a:stretch>
        </p:blipFill>
        <p:spPr>
          <a:xfrm>
            <a:off x="5087888" y="4526649"/>
            <a:ext cx="1940441" cy="223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4402304"/>
            <a:ext cx="2141022" cy="236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0"/>
          <a:stretch>
            <a:fillRect/>
          </a:stretch>
        </p:blipFill>
        <p:spPr>
          <a:xfrm>
            <a:off x="119380" y="980235"/>
            <a:ext cx="11520170" cy="276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22"/>
          <a:stretch>
            <a:fillRect/>
          </a:stretch>
        </p:blipFill>
        <p:spPr>
          <a:xfrm>
            <a:off x="767715" y="3716655"/>
            <a:ext cx="5112475" cy="155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274810" y="3716655"/>
            <a:ext cx="2396490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0000"/>
            <a:ext cx="1056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890" y="1013460"/>
            <a:ext cx="6822440" cy="10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6890" y="2233930"/>
            <a:ext cx="648906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6783" y="2945280"/>
            <a:ext cx="3730037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6890" y="3475355"/>
            <a:ext cx="456184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6890" y="4230370"/>
            <a:ext cx="610552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6890" y="4859655"/>
            <a:ext cx="671512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6783" y="5497511"/>
            <a:ext cx="3136027" cy="32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83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520000" cy="568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9570" y="2532380"/>
            <a:ext cx="966343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6635" y="3239770"/>
            <a:ext cx="3598545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5685" y="3941445"/>
            <a:ext cx="366522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8535" y="4639310"/>
            <a:ext cx="1818640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5685" y="5292725"/>
            <a:ext cx="490283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5685" y="5799455"/>
            <a:ext cx="617093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5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99490"/>
            <a:ext cx="425577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94815"/>
            <a:ext cx="173291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88870"/>
            <a:ext cx="495998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11500"/>
            <a:ext cx="1001585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891280"/>
            <a:ext cx="572198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684395"/>
            <a:ext cx="202819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295265"/>
            <a:ext cx="406527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09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0065" y="1869440"/>
            <a:ext cx="63563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92460" y="4814570"/>
            <a:ext cx="65595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5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8480" y="3356610"/>
            <a:ext cx="64579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0000"/>
            <a:ext cx="11520000" cy="507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805" y="1821815"/>
            <a:ext cx="43942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63555" y="4786630"/>
            <a:ext cx="38227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908890"/>
            <a:ext cx="11520000" cy="232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0685" y="2708910"/>
            <a:ext cx="47498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238705"/>
            <a:ext cx="11520000" cy="89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1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4510" y="1787525"/>
            <a:ext cx="58356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4510" y="4003040"/>
            <a:ext cx="58356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3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940" y="4292600"/>
            <a:ext cx="45847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79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3035" y="1825625"/>
            <a:ext cx="168211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71050" y="2603500"/>
            <a:ext cx="4203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81135" y="4017010"/>
            <a:ext cx="156210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QzOWM2MDhlOWJlMTgxZjlhYjlhZmNkZTAzZDY4Nz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2023-05-25T18:26:31Z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