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84" r:id="rId4"/>
    <p:sldId id="383" r:id="rId5"/>
    <p:sldId id="382" r:id="rId6"/>
    <p:sldId id="381" r:id="rId7"/>
    <p:sldId id="379" r:id="rId8"/>
    <p:sldId id="378" r:id="rId9"/>
    <p:sldId id="377" r:id="rId10"/>
    <p:sldId id="376" r:id="rId11"/>
    <p:sldId id="375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8" d="100"/>
          <a:sy n="58" d="100"/>
        </p:scale>
        <p:origin x="1162" y="60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9675" y="2986088"/>
            <a:ext cx="97726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900000"/>
            <a:ext cx="11520000" cy="5125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09695" y="2177813"/>
            <a:ext cx="906505" cy="536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28794" y="5143512"/>
            <a:ext cx="1510843" cy="691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18" y="918108"/>
            <a:ext cx="9873456" cy="1676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8"/>
          <a:stretch>
            <a:fillRect/>
          </a:stretch>
        </p:blipFill>
        <p:spPr>
          <a:xfrm>
            <a:off x="1457818" y="2571744"/>
            <a:ext cx="8995900" cy="3056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239008" y="4643446"/>
            <a:ext cx="122454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11"/>
          <a:stretch>
            <a:fillRect/>
          </a:stretch>
        </p:blipFill>
        <p:spPr>
          <a:xfrm>
            <a:off x="8810644" y="4357694"/>
            <a:ext cx="2928958" cy="2449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1"/>
            <a:ext cx="10448098" cy="4522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38744" y="4643446"/>
            <a:ext cx="500066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09" t="11706" r="913"/>
          <a:stretch>
            <a:fillRect/>
          </a:stretch>
        </p:blipFill>
        <p:spPr>
          <a:xfrm>
            <a:off x="7881950" y="4394796"/>
            <a:ext cx="2286016" cy="2463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692696"/>
            <a:ext cx="8472342" cy="4535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96"/>
          <a:stretch/>
        </p:blipFill>
        <p:spPr>
          <a:xfrm>
            <a:off x="720001" y="5051966"/>
            <a:ext cx="8472342" cy="1501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15480" y="4941168"/>
            <a:ext cx="1944216" cy="1499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5"/>
          <a:stretch/>
        </p:blipFill>
        <p:spPr>
          <a:xfrm>
            <a:off x="767408" y="980728"/>
            <a:ext cx="10561365" cy="3879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32494" y="1077769"/>
            <a:ext cx="9554318" cy="551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2494" y="1926970"/>
            <a:ext cx="2839146" cy="630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32494" y="2771809"/>
            <a:ext cx="9482880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63420" y="3771941"/>
            <a:ext cx="1136584" cy="92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685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4386" y="3000373"/>
            <a:ext cx="543455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738" y="3643314"/>
            <a:ext cx="1950303" cy="44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5331" y="4124618"/>
            <a:ext cx="4657580" cy="1861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04387" y="6202054"/>
            <a:ext cx="5651725" cy="441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64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82082" y="5143513"/>
            <a:ext cx="758194" cy="5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28215" y="5929630"/>
            <a:ext cx="1188085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34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16" y="1071546"/>
            <a:ext cx="10414743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17" y="2143116"/>
            <a:ext cx="6485653" cy="140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8150" y="4000504"/>
            <a:ext cx="3500463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09588" y="4929198"/>
            <a:ext cx="250033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09588" y="5786455"/>
            <a:ext cx="6800099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6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7" y="548681"/>
            <a:ext cx="9505055" cy="5047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6400" y="4077072"/>
            <a:ext cx="2169591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112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38414" y="6000768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982" y="857232"/>
            <a:ext cx="7358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42676" y="4814993"/>
            <a:ext cx="50006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52" y="1139941"/>
            <a:ext cx="11520000" cy="3822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2969" y="1311488"/>
            <a:ext cx="6842843" cy="1643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2969" y="3168875"/>
            <a:ext cx="7628661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82969" y="4097569"/>
            <a:ext cx="10238619" cy="6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051458"/>
            <a:ext cx="2376264" cy="27603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1005607"/>
            <a:ext cx="11520000" cy="413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0430" y="2320162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900000"/>
            <a:ext cx="11352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1869" y="2143116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900000"/>
            <a:ext cx="11215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8992" y="3571876"/>
            <a:ext cx="642941" cy="571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14" y="714356"/>
            <a:ext cx="9360000" cy="5039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24892" y="1643050"/>
            <a:ext cx="642942" cy="64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75"/>
          <a:stretch>
            <a:fillRect/>
          </a:stretch>
        </p:blipFill>
        <p:spPr>
          <a:xfrm>
            <a:off x="9382148" y="3286124"/>
            <a:ext cx="2750971" cy="348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12" y="740834"/>
            <a:ext cx="90504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53454" y="4214818"/>
            <a:ext cx="642942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5" r="5584"/>
          <a:stretch>
            <a:fillRect/>
          </a:stretch>
        </p:blipFill>
        <p:spPr>
          <a:xfrm>
            <a:off x="9451113" y="4725144"/>
            <a:ext cx="2431365" cy="203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80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1225" y="2857497"/>
            <a:ext cx="1292262" cy="70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82016" y="3929066"/>
            <a:ext cx="1714512" cy="2500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54" y="981970"/>
            <a:ext cx="11520000" cy="516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781122" y="4259654"/>
            <a:ext cx="2528596" cy="168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41</cp:revision>
  <dcterms:created xsi:type="dcterms:W3CDTF">2015-09-16T06:52:00Z</dcterms:created>
  <dcterms:modified xsi:type="dcterms:W3CDTF">2023-05-25T19:56:41Z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