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73" r:id="rId4"/>
    <p:sldId id="378" r:id="rId5"/>
    <p:sldId id="379" r:id="rId6"/>
    <p:sldId id="375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2" name="yt_shape_11722"/>
          <p:cNvSpPr txBox="1"/>
          <p:nvPr/>
        </p:nvSpPr>
        <p:spPr>
          <a:xfrm>
            <a:off x="551384" y="764704"/>
            <a:ext cx="346248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直接代入计算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23" name="yt_shape_11723"/>
              <p:cNvSpPr txBox="1"/>
              <p:nvPr/>
            </p:nvSpPr>
            <p:spPr>
              <a:xfrm>
                <a:off x="551384" y="1264269"/>
                <a:ext cx="7490961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723" name="yt_shape_117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4269"/>
                <a:ext cx="7490961" cy="722698"/>
              </a:xfrm>
              <a:prstGeom prst="rect">
                <a:avLst/>
              </a:prstGeom>
              <a:blipFill>
                <a:blip r:embed="rId2"/>
                <a:stretch>
                  <a:fillRect l="-2441" r="-1546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25" name="yt_table_11725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882580"/>
              </p:ext>
            </p:extLst>
          </p:nvPr>
        </p:nvGraphicFramePr>
        <p:xfrm>
          <a:off x="551384" y="2190119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727" name="yt_shape_11727"/>
              <p:cNvSpPr txBox="1"/>
              <p:nvPr/>
            </p:nvSpPr>
            <p:spPr>
              <a:xfrm>
                <a:off x="551384" y="2668866"/>
                <a:ext cx="10527562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，则代数式（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27" name="yt_shape_117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68866"/>
                <a:ext cx="10527562" cy="430182"/>
              </a:xfrm>
              <a:prstGeom prst="rect">
                <a:avLst/>
              </a:prstGeom>
              <a:blipFill>
                <a:blip r:embed="rId3"/>
                <a:stretch>
                  <a:fillRect l="-1737" t="-10000" r="-753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29" name="yt_shape_11729"/>
              <p:cNvSpPr txBox="1"/>
              <p:nvPr/>
            </p:nvSpPr>
            <p:spPr>
              <a:xfrm>
                <a:off x="551384" y="3185231"/>
                <a:ext cx="877054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，求代数式（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29" name="yt_shape_117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185231"/>
                <a:ext cx="8770542" cy="466666"/>
              </a:xfrm>
              <a:prstGeom prst="rect">
                <a:avLst/>
              </a:prstGeom>
              <a:blipFill>
                <a:blip r:embed="rId4"/>
                <a:stretch>
                  <a:fillRect l="-2085" t="-5263" r="-111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96343">
            <a:extLst>
              <a:ext uri="{FF2B5EF4-FFF2-40B4-BE49-F238E27FC236}">
                <a16:creationId xmlns:a16="http://schemas.microsoft.com/office/drawing/2014/main" id="{6DF0FCE7-6AC4-6D2E-D9FF-AD713D12AE6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4" y="804743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FEF282-E15A-6141-B899-5A4C2BED8BDF}"/>
              </a:ext>
            </a:extLst>
          </p:cNvPr>
          <p:cNvSpPr txBox="1"/>
          <p:nvPr/>
        </p:nvSpPr>
        <p:spPr>
          <a:xfrm>
            <a:off x="7067087" y="1217463"/>
            <a:ext cx="383285" cy="809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9547C8-44BC-04E5-CBEA-76454CE9B8F5}"/>
                  </a:ext>
                </a:extLst>
              </p:cNvPr>
              <p:cNvSpPr txBox="1"/>
              <p:nvPr/>
            </p:nvSpPr>
            <p:spPr>
              <a:xfrm>
                <a:off x="9680494" y="2622060"/>
                <a:ext cx="10057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9547C8-44BC-04E5-CBEA-76454CE9B8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0494" y="2622060"/>
                <a:ext cx="1005713" cy="519634"/>
              </a:xfrm>
              <a:prstGeom prst="rect">
                <a:avLst/>
              </a:prstGeom>
              <a:blipFill>
                <a:blip r:embed="rId6"/>
                <a:stretch>
                  <a:fillRect l="-9091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A3EAEA7-4A85-0168-2B96-2E6C2A3C0E9B}"/>
              </a:ext>
            </a:extLst>
          </p:cNvPr>
          <p:cNvCxnSpPr/>
          <p:nvPr/>
        </p:nvCxnSpPr>
        <p:spPr>
          <a:xfrm>
            <a:off x="9465705" y="3113938"/>
            <a:ext cx="14352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731">
                <a:extLst>
                  <a:ext uri="{FF2B5EF4-FFF2-40B4-BE49-F238E27FC236}">
                    <a16:creationId xmlns:a16="http://schemas.microsoft.com/office/drawing/2014/main" id="{F77811D7-5B53-46C1-08EC-E2E2360CA013}"/>
                  </a:ext>
                </a:extLst>
              </p:cNvPr>
              <p:cNvSpPr txBox="1"/>
              <p:nvPr/>
            </p:nvSpPr>
            <p:spPr>
              <a:xfrm>
                <a:off x="611203" y="3628542"/>
                <a:ext cx="7605287" cy="3627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-1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1731">
                <a:extLst>
                  <a:ext uri="{FF2B5EF4-FFF2-40B4-BE49-F238E27FC236}">
                    <a16:creationId xmlns:a16="http://schemas.microsoft.com/office/drawing/2014/main" id="{F77811D7-5B53-46C1-08EC-E2E2360CA0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203" y="3628542"/>
                <a:ext cx="7605287" cy="3627916"/>
              </a:xfrm>
              <a:prstGeom prst="rect">
                <a:avLst/>
              </a:prstGeom>
              <a:blipFill>
                <a:blip r:embed="rId7"/>
                <a:stretch>
                  <a:fillRect l="-2404" t="-1008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241B3D2-5EE9-CDA9-4D83-ABD0B884E606}"/>
                  </a:ext>
                </a:extLst>
              </p:cNvPr>
              <p:cNvSpPr txBox="1"/>
              <p:nvPr/>
            </p:nvSpPr>
            <p:spPr>
              <a:xfrm>
                <a:off x="521192" y="3581736"/>
                <a:ext cx="365518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marR="0" lvl="0" defTabSz="914400" rtl="0" eaLnBrk="1" fontAlgn="b" latinLnBrk="0" hangingPunct="0">
                  <a:lnSpc>
                    <a:spcPct val="129999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241B3D2-5EE9-CDA9-4D83-ABD0B884E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192" y="3581736"/>
                <a:ext cx="3655187" cy="615392"/>
              </a:xfrm>
              <a:prstGeom prst="rect">
                <a:avLst/>
              </a:prstGeom>
              <a:blipFill>
                <a:blip r:embed="rId8"/>
                <a:stretch>
                  <a:fillRect l="-2500" r="-50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36B9697-3AC7-D1E2-7548-C74A5BB45644}"/>
                  </a:ext>
                </a:extLst>
              </p:cNvPr>
              <p:cNvSpPr txBox="1"/>
              <p:nvPr/>
            </p:nvSpPr>
            <p:spPr>
              <a:xfrm>
                <a:off x="1093805" y="3936238"/>
                <a:ext cx="4628642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marR="0" lvl="0" defTabSz="914400" rtl="0" eaLnBrk="1" fontAlgn="b" latinLnBrk="0" hangingPunct="0">
                  <a:lnSpc>
                    <a:spcPct val="129999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kumimoji="0" lang="zh-CN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36B9697-3AC7-D1E2-7548-C74A5BB456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805" y="3936238"/>
                <a:ext cx="4628642" cy="615391"/>
              </a:xfrm>
              <a:prstGeom prst="rect">
                <a:avLst/>
              </a:prstGeom>
              <a:blipFill>
                <a:blip r:embed="rId9"/>
                <a:stretch>
                  <a:fillRect l="-1974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00AB11-1FDF-8797-A3B9-1A41CBB91DBF}"/>
                  </a:ext>
                </a:extLst>
              </p:cNvPr>
              <p:cNvSpPr txBox="1"/>
              <p:nvPr/>
            </p:nvSpPr>
            <p:spPr>
              <a:xfrm>
                <a:off x="775192" y="4364404"/>
                <a:ext cx="7534022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marR="0" lvl="0" defTabSz="914400" rtl="0" eaLnBrk="1" fontAlgn="b" latinLnBrk="0" hangingPunct="0">
                  <a:lnSpc>
                    <a:spcPct val="129999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kumimoji="0" lang="zh-CN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00AB11-1FDF-8797-A3B9-1A41CBB91D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192" y="4364404"/>
                <a:ext cx="7534022" cy="615392"/>
              </a:xfrm>
              <a:prstGeom prst="rect">
                <a:avLst/>
              </a:prstGeom>
              <a:blipFill>
                <a:blip r:embed="rId10"/>
                <a:stretch>
                  <a:fillRect l="-1214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699CA4D-103B-E42E-5013-78635938863C}"/>
                  </a:ext>
                </a:extLst>
              </p:cNvPr>
              <p:cNvSpPr txBox="1"/>
              <p:nvPr/>
            </p:nvSpPr>
            <p:spPr>
              <a:xfrm>
                <a:off x="775192" y="4789497"/>
                <a:ext cx="625119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marR="0" lvl="0" defTabSz="914400" rtl="0" eaLnBrk="1" fontAlgn="b" latinLnBrk="0" hangingPunct="0">
                  <a:lnSpc>
                    <a:spcPct val="129999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kumimoji="0" lang="zh-CN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699CA4D-103B-E42E-5013-7863593886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192" y="4789497"/>
                <a:ext cx="6251194" cy="615391"/>
              </a:xfrm>
              <a:prstGeom prst="rect">
                <a:avLst/>
              </a:prstGeom>
              <a:blipFill>
                <a:blip r:embed="rId11"/>
                <a:stretch>
                  <a:fillRect l="-1462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B51397-7983-10F6-1447-52E7919C1E97}"/>
                  </a:ext>
                </a:extLst>
              </p:cNvPr>
              <p:cNvSpPr txBox="1"/>
              <p:nvPr/>
            </p:nvSpPr>
            <p:spPr>
              <a:xfrm>
                <a:off x="775192" y="5207902"/>
                <a:ext cx="393954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marR="0" lvl="0" defTabSz="914400" rtl="0" eaLnBrk="1" fontAlgn="b" latinLnBrk="0" hangingPunct="0">
                  <a:lnSpc>
                    <a:spcPct val="129999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kumimoji="0" lang="zh-CN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B51397-7983-10F6-1447-52E7919C1E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192" y="5207902"/>
                <a:ext cx="3939540" cy="615392"/>
              </a:xfrm>
              <a:prstGeom prst="rect">
                <a:avLst/>
              </a:prstGeom>
              <a:blipFill>
                <a:blip r:embed="rId12"/>
                <a:stretch>
                  <a:fillRect l="-2322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9130BD0-01A3-1DA5-FBAC-146F3C48B408}"/>
                  </a:ext>
                </a:extLst>
              </p:cNvPr>
              <p:cNvSpPr txBox="1"/>
              <p:nvPr/>
            </p:nvSpPr>
            <p:spPr>
              <a:xfrm>
                <a:off x="775192" y="5622049"/>
                <a:ext cx="27583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marR="0" lvl="0" defTabSz="914400" rtl="0" eaLnBrk="1" fontAlgn="b" latinLnBrk="0" hangingPunct="0">
                  <a:lnSpc>
                    <a:spcPct val="129999"/>
                  </a:lnSpc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kumimoji="0" lang="zh-CN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9130BD0-01A3-1DA5-FBAC-146F3C48B4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192" y="5622049"/>
                <a:ext cx="2758314" cy="615391"/>
              </a:xfrm>
              <a:prstGeom prst="rect">
                <a:avLst/>
              </a:prstGeom>
              <a:blipFill>
                <a:blip r:embed="rId13"/>
                <a:stretch>
                  <a:fillRect l="-3311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878AAFB-16F8-2342-7D18-C60821F8CB6E}"/>
                  </a:ext>
                </a:extLst>
              </p:cNvPr>
              <p:cNvSpPr txBox="1"/>
              <p:nvPr/>
            </p:nvSpPr>
            <p:spPr>
              <a:xfrm>
                <a:off x="553975" y="6093296"/>
                <a:ext cx="11835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黑体" pitchFamily="24"/>
                  </a:rPr>
                  <a:t>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878AAFB-16F8-2342-7D18-C60821F8CB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975" y="6093296"/>
                <a:ext cx="1183514" cy="520713"/>
              </a:xfrm>
              <a:prstGeom prst="rect">
                <a:avLst/>
              </a:prstGeom>
              <a:blipFill>
                <a:blip r:embed="rId14"/>
                <a:stretch>
                  <a:fillRect r="-5670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3" name="yt_shape_11733"/>
          <p:cNvSpPr txBox="1"/>
          <p:nvPr/>
        </p:nvSpPr>
        <p:spPr>
          <a:xfrm>
            <a:off x="540000" y="900000"/>
            <a:ext cx="53091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利用二次根式的非负性求值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34" name="yt_shape_11734"/>
              <p:cNvSpPr txBox="1"/>
              <p:nvPr/>
            </p:nvSpPr>
            <p:spPr>
              <a:xfrm>
                <a:off x="540000" y="1399565"/>
                <a:ext cx="9953687" cy="475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广东省中考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734" name="yt_shape_1173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953687" cy="475643"/>
              </a:xfrm>
              <a:prstGeom prst="rect">
                <a:avLst/>
              </a:prstGeom>
              <a:blipFill>
                <a:blip r:embed="rId2"/>
                <a:stretch>
                  <a:fillRect l="-1900" t="-2564" r="-919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36" name="yt_table_11736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3915655"/>
                  </p:ext>
                </p:extLst>
              </p:nvPr>
            </p:nvGraphicFramePr>
            <p:xfrm>
              <a:off x="540000" y="2078360"/>
              <a:ext cx="7937120" cy="633667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736" name="yt_table_11736" descr="{&quot;rangeId&quot;:5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3915655"/>
                  </p:ext>
                </p:extLst>
              </p:nvPr>
            </p:nvGraphicFramePr>
            <p:xfrm>
              <a:off x="540000" y="2078360"/>
              <a:ext cx="7937120" cy="633667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396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0633" r="-13924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8158" r="-4473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37" name="yt_shape_11737"/>
              <p:cNvSpPr txBox="1"/>
              <p:nvPr/>
            </p:nvSpPr>
            <p:spPr>
              <a:xfrm>
                <a:off x="540000" y="2762675"/>
                <a:ext cx="8702575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−2023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737" name="yt_shape_1173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62675"/>
                <a:ext cx="8702575" cy="522835"/>
              </a:xfrm>
              <a:prstGeom prst="rect">
                <a:avLst/>
              </a:prstGeom>
              <a:blipFill>
                <a:blip r:embed="rId4"/>
                <a:stretch>
                  <a:fillRect l="-2172" r="-1191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39" name="yt_table_11739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177064"/>
              </p:ext>
            </p:extLst>
          </p:nvPr>
        </p:nvGraphicFramePr>
        <p:xfrm>
          <a:off x="540000" y="3488662"/>
          <a:ext cx="7937120" cy="428054"/>
        </p:xfrm>
        <a:graphic>
          <a:graphicData uri="http://schemas.openxmlformats.org/drawingml/2006/table">
            <a:tbl>
              <a:tblPr/>
              <a:tblGrid>
                <a:gridCol w="2181670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2316607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741" name="yt_shape_11741"/>
              <p:cNvSpPr txBox="1"/>
              <p:nvPr/>
            </p:nvSpPr>
            <p:spPr>
              <a:xfrm>
                <a:off x="540000" y="3967409"/>
                <a:ext cx="9591665" cy="5900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是实数，且满足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741" name="yt_shape_11741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7409"/>
                <a:ext cx="9591665" cy="590098"/>
              </a:xfrm>
              <a:prstGeom prst="rect">
                <a:avLst/>
              </a:prstGeom>
              <a:blipFill>
                <a:blip r:embed="rId5"/>
                <a:stretch>
                  <a:fillRect l="-1971" r="-1081" b="-2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96373">
            <a:extLst>
              <a:ext uri="{FF2B5EF4-FFF2-40B4-BE49-F238E27FC236}">
                <a16:creationId xmlns:a16="http://schemas.microsoft.com/office/drawing/2014/main" id="{0BD2CD12-2479-88AE-8F7F-1B5F09224C91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91F454-DA9B-ECC6-AD12-43FFBD2B71AD}"/>
              </a:ext>
            </a:extLst>
          </p:cNvPr>
          <p:cNvSpPr txBox="1"/>
          <p:nvPr/>
        </p:nvSpPr>
        <p:spPr>
          <a:xfrm>
            <a:off x="9494611" y="1352759"/>
            <a:ext cx="383285" cy="5646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0FB1AD-4FE6-4BF2-8BBE-50D47A5C4BD0}"/>
              </a:ext>
            </a:extLst>
          </p:cNvPr>
          <p:cNvSpPr txBox="1"/>
          <p:nvPr/>
        </p:nvSpPr>
        <p:spPr>
          <a:xfrm>
            <a:off x="8238137" y="2715869"/>
            <a:ext cx="400748" cy="611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0F287C6-7B49-23B0-5834-FCE1F2E81097}"/>
                  </a:ext>
                </a:extLst>
              </p:cNvPr>
              <p:cNvSpPr txBox="1"/>
              <p:nvPr/>
            </p:nvSpPr>
            <p:spPr>
              <a:xfrm>
                <a:off x="9439302" y="3920603"/>
                <a:ext cx="308674" cy="678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7, 'hasSerialNum': 1, 'mathAnswerShape': 1}">
                <a:extLst>
                  <a:ext uri="{FF2B5EF4-FFF2-40B4-BE49-F238E27FC236}">
                    <a16:creationId xmlns:a16="http://schemas.microsoft.com/office/drawing/2014/main" id="{30F287C6-7B49-23B0-5834-FCE1F2E810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302" y="3920603"/>
                <a:ext cx="308674" cy="67800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951AA57-FFD2-C087-8315-B02AEBC47281}"/>
              </a:ext>
            </a:extLst>
          </p:cNvPr>
          <p:cNvCxnSpPr/>
          <p:nvPr/>
        </p:nvCxnSpPr>
        <p:spPr>
          <a:xfrm>
            <a:off x="9224514" y="4570850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3" name="yt_shape_11743"/>
          <p:cNvSpPr txBox="1"/>
          <p:nvPr/>
        </p:nvSpPr>
        <p:spPr>
          <a:xfrm>
            <a:off x="540000" y="900000"/>
            <a:ext cx="346248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先化简再求值</a:t>
            </a:r>
          </a:p>
        </p:txBody>
      </p:sp>
      <p:sp>
        <p:nvSpPr>
          <p:cNvPr id="11744" name="yt_shape_11744"/>
          <p:cNvSpPr txBox="1"/>
          <p:nvPr/>
        </p:nvSpPr>
        <p:spPr>
          <a:xfrm>
            <a:off x="540000" y="1399565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先化简，再求值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45" name="yt_shape_11745"/>
              <p:cNvSpPr txBox="1"/>
              <p:nvPr/>
            </p:nvSpPr>
            <p:spPr>
              <a:xfrm>
                <a:off x="540000" y="1878868"/>
                <a:ext cx="5358775" cy="976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5" name="yt_shape_11745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5358775" cy="976999"/>
              </a:xfrm>
              <a:prstGeom prst="rect">
                <a:avLst/>
              </a:prstGeom>
              <a:blipFill>
                <a:blip r:embed="rId2"/>
                <a:stretch>
                  <a:fillRect l="-3527" r="-2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47" name="yt_shape_11747"/>
              <p:cNvSpPr txBox="1"/>
              <p:nvPr/>
            </p:nvSpPr>
            <p:spPr>
              <a:xfrm>
                <a:off x="540000" y="2906655"/>
                <a:ext cx="4263924" cy="2953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endParaRPr lang="en-US" altLang="zh-CN" sz="2400" b="0" i="1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endParaRPr lang="en-US" altLang="zh-CN" sz="2400" b="0" i="1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7" name="yt_shape_11747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6655"/>
                <a:ext cx="4263924" cy="2953437"/>
              </a:xfrm>
              <a:prstGeom prst="rect">
                <a:avLst/>
              </a:prstGeom>
              <a:blipFill>
                <a:blip r:embed="rId3"/>
                <a:stretch>
                  <a:fillRect l="-4435" b="-2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96398">
            <a:extLst>
              <a:ext uri="{FF2B5EF4-FFF2-40B4-BE49-F238E27FC236}">
                <a16:creationId xmlns:a16="http://schemas.microsoft.com/office/drawing/2014/main" id="{383A4085-3C52-5D93-3A6C-F8E01E46346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4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49" name="yt_shape_11749"/>
              <p:cNvSpPr txBox="1"/>
              <p:nvPr/>
            </p:nvSpPr>
            <p:spPr>
              <a:xfrm>
                <a:off x="540000" y="900000"/>
                <a:ext cx="7936981" cy="976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  <m:r>
                      <a:rPr lang="en-US" altLang="zh-CN" sz="2400" b="0" i="1">
                        <a:solidFill>
                          <a:srgbClr val="000000"/>
                        </a:solidFill>
                        <a:effectLst/>
                        <a:latin typeface="Cambria Math" panose="02040503050406030204" pitchFamily="12" charset="0"/>
                        <a:ea typeface="Cambria Math" panose="02040503050406030204" pitchFamily="12" charset="0"/>
                      </a:rPr>
                      <m:t>𝑥</m:t>
                    </m:r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749" name="yt_shape_11749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36981" cy="976999"/>
              </a:xfrm>
              <a:prstGeom prst="rect">
                <a:avLst/>
              </a:prstGeom>
              <a:blipFill>
                <a:blip r:embed="rId2"/>
                <a:stretch>
                  <a:fillRect l="-2381" r="-1382" b="-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51" name="yt_shape_11751"/>
              <p:cNvSpPr txBox="1"/>
              <p:nvPr/>
            </p:nvSpPr>
            <p:spPr>
              <a:xfrm>
                <a:off x="540000" y="1927787"/>
                <a:ext cx="5154744" cy="2587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𝑥𝑦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51" name="yt_shape_11751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7787"/>
                <a:ext cx="5154744" cy="2587247"/>
              </a:xfrm>
              <a:prstGeom prst="rect">
                <a:avLst/>
              </a:prstGeom>
              <a:blipFill>
                <a:blip r:embed="rId3"/>
                <a:stretch>
                  <a:fillRect l="-3669" t="-1647" r="-2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7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5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53" name="yt_shape_11753"/>
              <p:cNvSpPr txBox="1"/>
              <p:nvPr/>
            </p:nvSpPr>
            <p:spPr>
              <a:xfrm>
                <a:off x="540000" y="900000"/>
                <a:ext cx="7985006" cy="708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53" name="yt_shape_11753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85006" cy="708784"/>
              </a:xfrm>
              <a:prstGeom prst="rect">
                <a:avLst/>
              </a:prstGeom>
              <a:blipFill>
                <a:blip r:embed="rId2"/>
                <a:stretch>
                  <a:fillRect l="-2368" r="-1299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55" name="yt_shape_11755"/>
              <p:cNvSpPr txBox="1"/>
              <p:nvPr/>
            </p:nvSpPr>
            <p:spPr>
              <a:xfrm>
                <a:off x="540000" y="1659572"/>
                <a:ext cx="5140959" cy="30592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55" name="yt_shape_11755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9572"/>
                <a:ext cx="5140959" cy="3059235"/>
              </a:xfrm>
              <a:prstGeom prst="rect">
                <a:avLst/>
              </a:prstGeom>
              <a:blipFill>
                <a:blip r:embed="rId3"/>
                <a:stretch>
                  <a:fillRect l="-3677" t="-598" r="-2610" b="-2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5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7" name="yt_shape_11757"/>
          <p:cNvSpPr txBox="1"/>
          <p:nvPr/>
        </p:nvSpPr>
        <p:spPr>
          <a:xfrm>
            <a:off x="540000" y="900000"/>
            <a:ext cx="346248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整体代入求值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58" name="yt_shape_11758"/>
              <p:cNvSpPr txBox="1"/>
              <p:nvPr/>
            </p:nvSpPr>
            <p:spPr>
              <a:xfrm>
                <a:off x="540000" y="1399565"/>
                <a:ext cx="950766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）的值为（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758" name="yt_shape_1175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507667" cy="465577"/>
              </a:xfrm>
              <a:prstGeom prst="rect">
                <a:avLst/>
              </a:prstGeom>
              <a:blipFill>
                <a:blip r:embed="rId2"/>
                <a:stretch>
                  <a:fillRect l="-1988" t="-5263" r="-96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60" name="yt_table_11760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2008365"/>
                  </p:ext>
                </p:extLst>
              </p:nvPr>
            </p:nvGraphicFramePr>
            <p:xfrm>
              <a:off x="540000" y="2068294"/>
              <a:ext cx="4480497" cy="923227"/>
            </p:xfrm>
            <a:graphic>
              <a:graphicData uri="http://schemas.openxmlformats.org/drawingml/2006/table">
                <a:tbl>
                  <a:tblPr/>
                  <a:tblGrid>
                    <a:gridCol w="2773807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760" name="yt_table_11760" descr="{&quot;rangeId&quot;:11,&quot;type&quot;:&quot;Option&quot;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2008365"/>
                  </p:ext>
                </p:extLst>
              </p:nvPr>
            </p:nvGraphicFramePr>
            <p:xfrm>
              <a:off x="540000" y="2068294"/>
              <a:ext cx="4480497" cy="923227"/>
            </p:xfrm>
            <a:graphic>
              <a:graphicData uri="http://schemas.openxmlformats.org/drawingml/2006/table">
                <a:tbl>
                  <a:tblPr/>
                  <a:tblGrid>
                    <a:gridCol w="2773807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61404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2857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1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61404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2857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61" name="yt_shape_11761"/>
              <p:cNvSpPr txBox="1"/>
              <p:nvPr/>
            </p:nvSpPr>
            <p:spPr>
              <a:xfrm>
                <a:off x="540000" y="3042105"/>
                <a:ext cx="774301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时，求代数式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761" name="yt_shape_11761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42105"/>
                <a:ext cx="7743017" cy="466666"/>
              </a:xfrm>
              <a:prstGeom prst="rect">
                <a:avLst/>
              </a:prstGeom>
              <a:blipFill>
                <a:blip r:embed="rId4"/>
                <a:stretch>
                  <a:fillRect l="-2441" t="-3896" r="-133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63" name="yt_shape_11763"/>
              <p:cNvSpPr txBox="1"/>
              <p:nvPr/>
            </p:nvSpPr>
            <p:spPr>
              <a:xfrm>
                <a:off x="540000" y="3559559"/>
                <a:ext cx="6277488" cy="2046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763" name="yt_shape_11763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59559"/>
                <a:ext cx="6277488" cy="2046201"/>
              </a:xfrm>
              <a:prstGeom prst="rect">
                <a:avLst/>
              </a:prstGeom>
              <a:blipFill>
                <a:blip r:embed="rId5"/>
                <a:stretch>
                  <a:fillRect l="-3013" t="-1190" r="-2041" b="-8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96431">
            <a:extLst>
              <a:ext uri="{FF2B5EF4-FFF2-40B4-BE49-F238E27FC236}">
                <a16:creationId xmlns:a16="http://schemas.microsoft.com/office/drawing/2014/main" id="{C02ED76F-FD2C-E7BD-E336-FF247356511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6328C6-8AB6-8E3E-905C-299D88046829}"/>
              </a:ext>
            </a:extLst>
          </p:cNvPr>
          <p:cNvSpPr txBox="1"/>
          <p:nvPr/>
        </p:nvSpPr>
        <p:spPr>
          <a:xfrm>
            <a:off x="9035442" y="1352759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63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777</Words>
  <Application>Microsoft Office PowerPoint</Application>
  <PresentationFormat>宽屏</PresentationFormat>
  <Paragraphs>69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45</cp:revision>
  <dcterms:created xsi:type="dcterms:W3CDTF">2023-05-05T05:33:00Z</dcterms:created>
  <dcterms:modified xsi:type="dcterms:W3CDTF">2023-05-23T06:24:35Z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