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68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3" name="yt_shape_104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AC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翻折，使点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27" name="yt_table_10427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0891718"/>
                  </p:ext>
                </p:extLst>
              </p:nvPr>
            </p:nvGraphicFramePr>
            <p:xfrm>
              <a:off x="540000" y="1859435"/>
              <a:ext cx="7074853" cy="640017"/>
            </p:xfrm>
            <a:graphic>
              <a:graphicData uri="http://schemas.openxmlformats.org/drawingml/2006/table">
                <a:tbl>
                  <a:tblPr/>
                  <a:tblGrid>
                    <a:gridCol w="2064068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427" name="yt_table_10427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0891718"/>
                  </p:ext>
                </p:extLst>
              </p:nvPr>
            </p:nvGraphicFramePr>
            <p:xfrm>
              <a:off x="540000" y="1859435"/>
              <a:ext cx="7074853" cy="640017"/>
            </p:xfrm>
            <a:graphic>
              <a:graphicData uri="http://schemas.openxmlformats.org/drawingml/2006/table">
                <a:tbl>
                  <a:tblPr/>
                  <a:tblGrid>
                    <a:gridCol w="2064068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277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5549" r="-4925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000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424" name="yt_shape_10424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1356" y="1859435"/>
            <a:ext cx="1658493" cy="1899045"/>
            <a:chOff x="0" y="0"/>
            <a:chExt cx="1658493" cy="1899045"/>
          </a:xfrm>
        </p:grpSpPr>
        <p:pic>
          <p:nvPicPr>
            <p:cNvPr id="2" name="yt_image_10424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8493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26" name="yt_shape_10426"/>
            <p:cNvSpPr txBox="1"/>
            <p:nvPr/>
          </p:nvSpPr>
          <p:spPr>
            <a:xfrm>
              <a:off x="295965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95B501-A83A-0E95-573E-6AFC0C2C203A}"/>
              </a:ext>
            </a:extLst>
          </p:cNvPr>
          <p:cNvSpPr txBox="1"/>
          <p:nvPr/>
        </p:nvSpPr>
        <p:spPr>
          <a:xfrm>
            <a:off x="60873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428">
            <a:extLst>
              <a:ext uri="{FF2B5EF4-FFF2-40B4-BE49-F238E27FC236}">
                <a16:creationId xmlns:a16="http://schemas.microsoft.com/office/drawing/2014/main" id="{D8B8495C-B116-7514-BAAB-F6E2CA15C7F4}"/>
              </a:ext>
            </a:extLst>
          </p:cNvPr>
          <p:cNvSpPr txBox="1"/>
          <p:nvPr/>
        </p:nvSpPr>
        <p:spPr>
          <a:xfrm>
            <a:off x="540000" y="37644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）如图，三角形纸片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的直线将纸片折叠，使点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处；再折叠纸片，使点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若折痕与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yt_table_10432_skip" title="H_50.62">
                <a:extLst>
                  <a:ext uri="{FF2B5EF4-FFF2-40B4-BE49-F238E27FC236}">
                    <a16:creationId xmlns:a16="http://schemas.microsoft.com/office/drawing/2014/main" id="{95B5B97B-E39B-C63F-289E-5337AED34F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6140963"/>
                  </p:ext>
                </p:extLst>
              </p:nvPr>
            </p:nvGraphicFramePr>
            <p:xfrm>
              <a:off x="539881" y="5203966"/>
              <a:ext cx="6928804" cy="64287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yt_table_10432_skip" title="H_50.62">
                <a:extLst>
                  <a:ext uri="{FF2B5EF4-FFF2-40B4-BE49-F238E27FC236}">
                    <a16:creationId xmlns:a16="http://schemas.microsoft.com/office/drawing/2014/main" id="{95B5B97B-E39B-C63F-289E-5337AED34F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6140963"/>
                  </p:ext>
                </p:extLst>
              </p:nvPr>
            </p:nvGraphicFramePr>
            <p:xfrm>
              <a:off x="539881" y="5203966"/>
              <a:ext cx="6928804" cy="64287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3470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7595" r="-15253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7595" r="-5253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5542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6" name="yt_shape_10429_skip" title="H_131.8011">
            <a:extLst>
              <a:ext uri="{FF2B5EF4-FFF2-40B4-BE49-F238E27FC236}">
                <a16:creationId xmlns:a16="http://schemas.microsoft.com/office/drawing/2014/main" id="{49D7A37F-85BB-977B-F00B-954CD31C54B8}"/>
              </a:ext>
            </a:extLst>
          </p:cNvPr>
          <p:cNvGrpSpPr/>
          <p:nvPr/>
        </p:nvGrpSpPr>
        <p:grpSpPr>
          <a:xfrm>
            <a:off x="9840416" y="4927561"/>
            <a:ext cx="1720215" cy="1673874"/>
            <a:chOff x="0" y="0"/>
            <a:chExt cx="1720215" cy="1673874"/>
          </a:xfrm>
        </p:grpSpPr>
        <p:pic>
          <p:nvPicPr>
            <p:cNvPr id="7" name="yt_image_10429">
              <a:extLst>
                <a:ext uri="{FF2B5EF4-FFF2-40B4-BE49-F238E27FC236}">
                  <a16:creationId xmlns:a16="http://schemas.microsoft.com/office/drawing/2014/main" id="{5E932960-8C25-E05A-ACA3-D4D82FD68594}"/>
                </a:ex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20215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431">
              <a:extLst>
                <a:ext uri="{FF2B5EF4-FFF2-40B4-BE49-F238E27FC236}">
                  <a16:creationId xmlns:a16="http://schemas.microsoft.com/office/drawing/2014/main" id="{D2F4A9D0-F30C-E8AE-34DD-E1A34FF2C5B9}"/>
                </a:ext>
              </a:extLst>
            </p:cNvPr>
            <p:cNvSpPr txBox="1"/>
            <p:nvPr/>
          </p:nvSpPr>
          <p:spPr>
            <a:xfrm>
              <a:off x="326826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D9C133B-FD54-0B72-92E2-276A37C67225}"/>
              </a:ext>
            </a:extLst>
          </p:cNvPr>
          <p:cNvSpPr txBox="1"/>
          <p:nvPr/>
        </p:nvSpPr>
        <p:spPr>
          <a:xfrm>
            <a:off x="5968139" y="46685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3" name="yt_shape_10433"/>
              <p:cNvSpPr txBox="1"/>
              <p:nvPr/>
            </p:nvSpPr>
            <p:spPr>
              <a:xfrm>
                <a:off x="540119" y="900000"/>
                <a:ext cx="11111999" cy="10723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如图，长方形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，将△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对折，点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33" name="yt_shape_10433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2345"/>
              </a:xfrm>
              <a:prstGeom prst="rect">
                <a:avLst/>
              </a:prstGeom>
              <a:blipFill>
                <a:blip r:embed="rId2"/>
                <a:stretch>
                  <a:fillRect l="-1701" t="-6818" r="-98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38" name="yt_shape_10438"/>
          <p:cNvSpPr txBox="1"/>
          <p:nvPr/>
        </p:nvSpPr>
        <p:spPr>
          <a:xfrm>
            <a:off x="540000" y="43812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35" name="yt_shape_10435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1436172"/>
            <a:ext cx="2079117" cy="2101356"/>
            <a:chOff x="0" y="0"/>
            <a:chExt cx="2079117" cy="2101356"/>
          </a:xfrm>
        </p:grpSpPr>
        <p:pic>
          <p:nvPicPr>
            <p:cNvPr id="2" name="yt_image_10435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9117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37" name="yt_shape_10437"/>
            <p:cNvSpPr txBox="1"/>
            <p:nvPr/>
          </p:nvSpPr>
          <p:spPr>
            <a:xfrm>
              <a:off x="506277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60179-1214-2209-46CB-CEB84C9DD83C}"/>
                  </a:ext>
                </a:extLst>
              </p:cNvPr>
              <p:cNvSpPr txBox="1"/>
              <p:nvPr/>
            </p:nvSpPr>
            <p:spPr>
              <a:xfrm>
                <a:off x="6339733" y="1247732"/>
                <a:ext cx="742061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  <m:r>
                      <a:rPr kumimoji="0" lang="en-US" altLang="zh-CN" sz="2400" b="0" i="1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12" charset="0"/>
                      </a:rPr>
                      <m:t> </m:t>
                    </m: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60179-1214-2209-46CB-CEB84C9DD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733" y="1247732"/>
                <a:ext cx="742061" cy="6800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439">
                <a:extLst>
                  <a:ext uri="{FF2B5EF4-FFF2-40B4-BE49-F238E27FC236}">
                    <a16:creationId xmlns:a16="http://schemas.microsoft.com/office/drawing/2014/main" id="{605CF40C-BBF9-B997-71D2-2CDEF94D2EFF}"/>
                  </a:ext>
                </a:extLst>
              </p:cNvPr>
              <p:cNvSpPr txBox="1"/>
              <p:nvPr/>
            </p:nvSpPr>
            <p:spPr>
              <a:xfrm>
                <a:off x="540000" y="3635385"/>
                <a:ext cx="11111999" cy="1068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如图，将长方形纸片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0439">
                <a:extLst>
                  <a:ext uri="{FF2B5EF4-FFF2-40B4-BE49-F238E27FC236}">
                    <a16:creationId xmlns:a16="http://schemas.microsoft.com/office/drawing/2014/main" id="{605CF40C-BBF9-B997-71D2-2CDEF94D2E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5385"/>
                <a:ext cx="11111999" cy="1068498"/>
              </a:xfrm>
              <a:prstGeom prst="rect">
                <a:avLst/>
              </a:prstGeom>
              <a:blipFill>
                <a:blip r:embed="rId5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444">
            <a:extLst>
              <a:ext uri="{FF2B5EF4-FFF2-40B4-BE49-F238E27FC236}">
                <a16:creationId xmlns:a16="http://schemas.microsoft.com/office/drawing/2014/main" id="{A2E008D6-FB58-A089-9EDC-258B599CA8E3}"/>
              </a:ext>
            </a:extLst>
          </p:cNvPr>
          <p:cNvSpPr txBox="1"/>
          <p:nvPr/>
        </p:nvSpPr>
        <p:spPr>
          <a:xfrm>
            <a:off x="539881" y="66500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0441" title="H_129.1911">
            <a:extLst>
              <a:ext uri="{FF2B5EF4-FFF2-40B4-BE49-F238E27FC236}">
                <a16:creationId xmlns:a16="http://schemas.microsoft.com/office/drawing/2014/main" id="{173AC5A4-F80A-0D1C-D4F2-A874621A17DB}"/>
              </a:ext>
            </a:extLst>
          </p:cNvPr>
          <p:cNvGrpSpPr/>
          <p:nvPr/>
        </p:nvGrpSpPr>
        <p:grpSpPr>
          <a:xfrm>
            <a:off x="8904312" y="4542557"/>
            <a:ext cx="1845945" cy="1640727"/>
            <a:chOff x="0" y="0"/>
            <a:chExt cx="1845945" cy="1640727"/>
          </a:xfrm>
        </p:grpSpPr>
        <p:pic>
          <p:nvPicPr>
            <p:cNvPr id="7" name="yt_image_10441">
              <a:extLst>
                <a:ext uri="{FF2B5EF4-FFF2-40B4-BE49-F238E27FC236}">
                  <a16:creationId xmlns:a16="http://schemas.microsoft.com/office/drawing/2014/main" id="{588C44B5-DCC4-7CA5-1F79-232EB645E78F}"/>
                </a:ex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84594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443">
              <a:extLst>
                <a:ext uri="{FF2B5EF4-FFF2-40B4-BE49-F238E27FC236}">
                  <a16:creationId xmlns:a16="http://schemas.microsoft.com/office/drawing/2014/main" id="{D72377A5-2F32-77CC-BAEF-734E780B3EF0}"/>
                </a:ext>
              </a:extLst>
            </p:cNvPr>
            <p:cNvSpPr txBox="1"/>
            <p:nvPr/>
          </p:nvSpPr>
          <p:spPr>
            <a:xfrm>
              <a:off x="389691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29EB55-F666-7445-7132-4994FED8EF6F}"/>
                  </a:ext>
                </a:extLst>
              </p:cNvPr>
              <p:cNvSpPr txBox="1"/>
              <p:nvPr/>
            </p:nvSpPr>
            <p:spPr>
              <a:xfrm>
                <a:off x="4655840" y="3969991"/>
                <a:ext cx="3086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29EB55-F666-7445-7132-4994FED8E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5840" y="3969991"/>
                <a:ext cx="308674" cy="6762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）如图所示，将一张长方形纸片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46" name="yt_shape_10446"/>
          <p:cNvSpPr txBox="1"/>
          <p:nvPr/>
        </p:nvSpPr>
        <p:spPr>
          <a:xfrm>
            <a:off x="540000" y="1859435"/>
            <a:ext cx="4717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是等腰三角形；</a:t>
            </a:r>
          </a:p>
        </p:txBody>
      </p:sp>
      <p:sp>
        <p:nvSpPr>
          <p:cNvPr id="2" name="yt_shape_10447"/>
          <p:cNvSpPr txBox="1"/>
          <p:nvPr/>
        </p:nvSpPr>
        <p:spPr>
          <a:xfrm>
            <a:off x="540000" y="2491102"/>
            <a:ext cx="388087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由折叠性质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由矩形性质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448" name="yt_shape_1044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2358" y="2491102"/>
            <a:ext cx="1699641" cy="1977847"/>
            <a:chOff x="0" y="0"/>
            <a:chExt cx="1699641" cy="1977847"/>
          </a:xfrm>
        </p:grpSpPr>
        <p:pic>
          <p:nvPicPr>
            <p:cNvPr id="3" name="yt_image_10448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9641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0" name="yt_shape_10450"/>
            <p:cNvSpPr txBox="1"/>
            <p:nvPr/>
          </p:nvSpPr>
          <p:spPr>
            <a:xfrm>
              <a:off x="329211" y="154933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2" name="yt_shape_10452"/>
          <p:cNvSpPr txBox="1"/>
          <p:nvPr/>
        </p:nvSpPr>
        <p:spPr>
          <a:xfrm>
            <a:off x="540000" y="900000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453"/>
          <p:cNvSpPr txBox="1"/>
          <p:nvPr/>
        </p:nvSpPr>
        <p:spPr>
          <a:xfrm>
            <a:off x="540000" y="1531667"/>
            <a:ext cx="675024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由折叠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454" name="yt_shape_1045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2358" y="1531667"/>
            <a:ext cx="1699641" cy="1977847"/>
            <a:chOff x="0" y="0"/>
            <a:chExt cx="1699641" cy="1977847"/>
          </a:xfrm>
        </p:grpSpPr>
        <p:pic>
          <p:nvPicPr>
            <p:cNvPr id="5" name="yt_image_10454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9641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6" name="yt_shape_10456"/>
            <p:cNvSpPr txBox="1"/>
            <p:nvPr/>
          </p:nvSpPr>
          <p:spPr>
            <a:xfrm>
              <a:off x="329211" y="154933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8" name="yt_shape_104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的正方形纸片，将其沿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62" name="yt_shape_10462"/>
          <p:cNvSpPr txBox="1"/>
          <p:nvPr/>
        </p:nvSpPr>
        <p:spPr>
          <a:xfrm>
            <a:off x="540000" y="45680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59" name="yt_shape_10459" title="H_197.3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062034"/>
            <a:ext cx="1965960" cy="2505978"/>
            <a:chOff x="0" y="0"/>
            <a:chExt cx="1965960" cy="2505978"/>
          </a:xfrm>
        </p:grpSpPr>
        <p:pic>
          <p:nvPicPr>
            <p:cNvPr id="2" name="yt_image_1045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5960" cy="2109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61" name="yt_shape_10461"/>
            <p:cNvSpPr txBox="1"/>
            <p:nvPr/>
          </p:nvSpPr>
          <p:spPr>
            <a:xfrm>
              <a:off x="449699" y="21459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463">
            <a:extLst>
              <a:ext uri="{FF2B5EF4-FFF2-40B4-BE49-F238E27FC236}">
                <a16:creationId xmlns:a16="http://schemas.microsoft.com/office/drawing/2014/main" id="{9FA18A32-7803-1714-72AF-16F143408867}"/>
              </a:ext>
            </a:extLst>
          </p:cNvPr>
          <p:cNvSpPr txBox="1"/>
          <p:nvPr/>
        </p:nvSpPr>
        <p:spPr>
          <a:xfrm>
            <a:off x="479376" y="1988840"/>
            <a:ext cx="721832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0464">
            <a:extLst>
              <a:ext uri="{FF2B5EF4-FFF2-40B4-BE49-F238E27FC236}">
                <a16:creationId xmlns:a16="http://schemas.microsoft.com/office/drawing/2014/main" id="{8136E855-BA2B-CF9F-60F0-168B88B29684}"/>
              </a:ext>
            </a:extLst>
          </p:cNvPr>
          <p:cNvSpPr txBox="1"/>
          <p:nvPr/>
        </p:nvSpPr>
        <p:spPr>
          <a:xfrm>
            <a:off x="479376" y="5264079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0465">
            <a:extLst>
              <a:ext uri="{FF2B5EF4-FFF2-40B4-BE49-F238E27FC236}">
                <a16:creationId xmlns:a16="http://schemas.microsoft.com/office/drawing/2014/main" id="{EC5395FD-7166-E6CE-5A91-1F45094BA99E}"/>
              </a:ext>
            </a:extLst>
          </p:cNvPr>
          <p:cNvSpPr txBox="1"/>
          <p:nvPr/>
        </p:nvSpPr>
        <p:spPr>
          <a:xfrm>
            <a:off x="479376" y="5743382"/>
            <a:ext cx="1905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469">
            <a:extLst>
              <a:ext uri="{FF2B5EF4-FFF2-40B4-BE49-F238E27FC236}">
                <a16:creationId xmlns:a16="http://schemas.microsoft.com/office/drawing/2014/main" id="{BCEF0791-87BC-2EAD-C198-71B12BA99163}"/>
              </a:ext>
            </a:extLst>
          </p:cNvPr>
          <p:cNvSpPr txBox="1"/>
          <p:nvPr/>
        </p:nvSpPr>
        <p:spPr>
          <a:xfrm>
            <a:off x="479376" y="85598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7" name="yt_image_10466">
            <a:extLst>
              <a:ext uri="{FF2B5EF4-FFF2-40B4-BE49-F238E27FC236}">
                <a16:creationId xmlns:a16="http://schemas.microsoft.com/office/drawing/2014/main" id="{35AF6AB8-F71F-BA53-473B-BE27C23CF03E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699" y="2341696"/>
            <a:ext cx="1626489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468">
            <a:extLst>
              <a:ext uri="{FF2B5EF4-FFF2-40B4-BE49-F238E27FC236}">
                <a16:creationId xmlns:a16="http://schemas.microsoft.com/office/drawing/2014/main" id="{CABDE3AB-F335-7A3C-21FE-B68F8E9D56B3}"/>
              </a:ext>
            </a:extLst>
          </p:cNvPr>
          <p:cNvSpPr txBox="1"/>
          <p:nvPr/>
        </p:nvSpPr>
        <p:spPr>
          <a:xfrm>
            <a:off x="5197363" y="8149552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81F433-EEAC-D071-EB43-50D630F19C48}"/>
              </a:ext>
            </a:extLst>
          </p:cNvPr>
          <p:cNvSpPr txBox="1"/>
          <p:nvPr/>
        </p:nvSpPr>
        <p:spPr>
          <a:xfrm>
            <a:off x="7467702" y="421135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665</Words>
  <Application>Microsoft Office PowerPoint</Application>
  <PresentationFormat>宽屏</PresentationFormat>
  <Paragraphs>52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2023-05-24T05:54:16Z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