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3" r:id="rId3"/>
    <p:sldId id="392" r:id="rId4"/>
    <p:sldId id="391" r:id="rId5"/>
    <p:sldId id="390" r:id="rId6"/>
    <p:sldId id="389" r:id="rId7"/>
    <p:sldId id="387" r:id="rId8"/>
    <p:sldId id="386" r:id="rId9"/>
    <p:sldId id="385" r:id="rId10"/>
    <p:sldId id="384" r:id="rId11"/>
    <p:sldId id="423" r:id="rId12"/>
    <p:sldId id="383" r:id="rId13"/>
    <p:sldId id="381" r:id="rId14"/>
    <p:sldId id="424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30.png"/><Relationship Id="rId4" Type="http://schemas.openxmlformats.org/officeDocument/2006/relationships/tags" Target="../tags/tag13.xml"/><Relationship Id="rId9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43"/>
          <a:stretch>
            <a:fillRect/>
          </a:stretch>
        </p:blipFill>
        <p:spPr>
          <a:xfrm>
            <a:off x="335915" y="1984478"/>
            <a:ext cx="11520170" cy="288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370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0356" y="2511788"/>
            <a:ext cx="847338" cy="400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4373" y="4028817"/>
            <a:ext cx="276099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6"/>
          <a:stretch>
            <a:fillRect/>
          </a:stretch>
        </p:blipFill>
        <p:spPr>
          <a:xfrm>
            <a:off x="551815" y="899795"/>
            <a:ext cx="11391900" cy="49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4376" y="1936988"/>
            <a:ext cx="922657" cy="32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6280" y="3388772"/>
            <a:ext cx="291861" cy="32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14795" y="4751705"/>
            <a:ext cx="1777365" cy="95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04"/>
          <a:stretch>
            <a:fillRect/>
          </a:stretch>
        </p:blipFill>
        <p:spPr>
          <a:xfrm>
            <a:off x="191770" y="1268525"/>
            <a:ext cx="11391900" cy="78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0168255" y="1361440"/>
            <a:ext cx="52006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5"/>
          <a:stretch>
            <a:fillRect/>
          </a:stretch>
        </p:blipFill>
        <p:spPr>
          <a:xfrm>
            <a:off x="3919855" y="2132965"/>
            <a:ext cx="3935820" cy="374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5" r="34583"/>
          <a:stretch>
            <a:fillRect/>
          </a:stretch>
        </p:blipFill>
        <p:spPr>
          <a:xfrm>
            <a:off x="5592445" y="899795"/>
            <a:ext cx="2663825" cy="374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5"/>
          <a:stretch>
            <a:fillRect/>
          </a:stretch>
        </p:blipFill>
        <p:spPr>
          <a:xfrm>
            <a:off x="479425" y="1340485"/>
            <a:ext cx="11379200" cy="216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86290" y="2125980"/>
            <a:ext cx="199517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6005" y="2708910"/>
            <a:ext cx="312483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5"/>
          <a:stretch>
            <a:fillRect/>
          </a:stretch>
        </p:blipFill>
        <p:spPr>
          <a:xfrm>
            <a:off x="551815" y="980235"/>
            <a:ext cx="11379200" cy="359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918325" y="3950970"/>
            <a:ext cx="300736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0624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0955" y="3453130"/>
            <a:ext cx="925195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1915" y="4142740"/>
            <a:ext cx="3143250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1915" y="4623435"/>
            <a:ext cx="568261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34770" y="5397500"/>
            <a:ext cx="869696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51915" y="6106795"/>
            <a:ext cx="199644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283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24790"/>
            <a:ext cx="11520000" cy="359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815" y="2787015"/>
            <a:ext cx="739457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815" y="3460750"/>
            <a:ext cx="8566150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815" y="4137660"/>
            <a:ext cx="8566150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519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890"/>
            <a:ext cx="10335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2605" y="908685"/>
            <a:ext cx="187706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45678" y="1814765"/>
            <a:ext cx="879797" cy="30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800" y="4317365"/>
            <a:ext cx="748284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800" y="4946015"/>
            <a:ext cx="371538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800" y="5555615"/>
            <a:ext cx="274193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800" y="6153785"/>
            <a:ext cx="461264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6"/>
          <a:stretch>
            <a:fillRect/>
          </a:stretch>
        </p:blipFill>
        <p:spPr>
          <a:xfrm>
            <a:off x="263525" y="2133170"/>
            <a:ext cx="11520170" cy="315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632440" y="2132965"/>
            <a:ext cx="65087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82"/>
          <a:stretch>
            <a:fillRect/>
          </a:stretch>
        </p:blipFill>
        <p:spPr>
          <a:xfrm>
            <a:off x="263525" y="908720"/>
            <a:ext cx="11520170" cy="9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66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4130" y="4198620"/>
            <a:ext cx="680148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8420" y="4940935"/>
            <a:ext cx="198628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5565" y="5506720"/>
            <a:ext cx="413004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5565" y="6188710"/>
            <a:ext cx="251587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6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2830"/>
            <a:ext cx="610489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1556385"/>
            <a:ext cx="4436745" cy="121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74"/>
          <a:stretch>
            <a:fillRect/>
          </a:stretch>
        </p:blipFill>
        <p:spPr>
          <a:xfrm>
            <a:off x="623570" y="2708910"/>
            <a:ext cx="11520170" cy="237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52450" y="2709545"/>
            <a:ext cx="4634865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71805" y="3562350"/>
            <a:ext cx="6734175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367030" y="4520565"/>
            <a:ext cx="6734175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7"/>
          <a:stretch>
            <a:fillRect/>
          </a:stretch>
        </p:blipFill>
        <p:spPr>
          <a:xfrm>
            <a:off x="365125" y="980235"/>
            <a:ext cx="11520170" cy="246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327025" y="808990"/>
            <a:ext cx="603377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27025" y="1685925"/>
            <a:ext cx="9840595" cy="106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7025" y="2832100"/>
            <a:ext cx="4358005" cy="88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7630" y="3834130"/>
            <a:ext cx="837628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7630" y="4561205"/>
            <a:ext cx="487489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9060" y="5269230"/>
            <a:ext cx="9342120" cy="9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8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899795"/>
            <a:ext cx="797115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524000"/>
            <a:ext cx="898271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298700"/>
            <a:ext cx="11422380" cy="8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522980"/>
            <a:ext cx="2450465" cy="154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5222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54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4733925"/>
            <a:ext cx="7503795" cy="133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02"/>
          <a:stretch>
            <a:fillRect/>
          </a:stretch>
        </p:blipFill>
        <p:spPr>
          <a:xfrm>
            <a:off x="623570" y="2060575"/>
            <a:ext cx="11520170" cy="460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836500"/>
            <a:ext cx="11520000" cy="134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479425" y="835025"/>
            <a:ext cx="11074400" cy="119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407670" y="2060575"/>
            <a:ext cx="11074400" cy="184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07670" y="4034790"/>
            <a:ext cx="1107440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407670" y="4725035"/>
            <a:ext cx="1107440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479425" y="5415280"/>
            <a:ext cx="1107440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407670" y="6105525"/>
            <a:ext cx="1107440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692990"/>
            <a:ext cx="11520000" cy="381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15880" y="4488713"/>
            <a:ext cx="1671955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30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970280"/>
            <a:ext cx="594804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800" y="1595755"/>
            <a:ext cx="660019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800" y="2257425"/>
            <a:ext cx="4567555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800" y="2924175"/>
            <a:ext cx="304292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800" y="3501390"/>
            <a:ext cx="6619875" cy="104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800" y="4855210"/>
            <a:ext cx="7695565" cy="96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800" y="5819140"/>
            <a:ext cx="687451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80645"/>
            <a:ext cx="11520000" cy="450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8935" y="1461770"/>
            <a:ext cx="55118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76865" y="3994785"/>
            <a:ext cx="631825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61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738" y="1058150"/>
            <a:ext cx="3617197" cy="32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435" y="1528445"/>
            <a:ext cx="7023100" cy="88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435" y="2513330"/>
            <a:ext cx="730885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6435" y="3132455"/>
            <a:ext cx="271653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6435" y="3703955"/>
            <a:ext cx="7858125" cy="104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6435" y="4906645"/>
            <a:ext cx="5161280" cy="89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6435" y="5960110"/>
            <a:ext cx="8093075" cy="76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24392" y="1382774"/>
            <a:ext cx="1872208" cy="2475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4" grpId="0" bldLvl="0" animBg="1"/>
      <p:bldP spid="18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4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45800" y="1716405"/>
            <a:ext cx="38354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45800" y="4945380"/>
            <a:ext cx="38354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3035"/>
            <a:ext cx="11520000" cy="326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6585" y="2060575"/>
            <a:ext cx="48069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80645"/>
            <a:ext cx="11520000" cy="208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9996" y="2643985"/>
            <a:ext cx="361785" cy="32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39" b="2671"/>
          <a:stretch>
            <a:fillRect/>
          </a:stretch>
        </p:blipFill>
        <p:spPr>
          <a:xfrm>
            <a:off x="623570" y="2476500"/>
            <a:ext cx="10225405" cy="426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57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270" y="3644900"/>
            <a:ext cx="72136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890"/>
            <a:ext cx="11520000" cy="509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4344" y="4121328"/>
            <a:ext cx="295140" cy="32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41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51428" y="2683410"/>
            <a:ext cx="323702" cy="333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QzOWM2MDhlOWJlMTgxZjlhYjlhZmNkZTAzZDY4Nz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2023-05-25T18:29:44Z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