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sldIdLst>
    <p:sldId id="363" r:id="rId2"/>
    <p:sldId id="394" r:id="rId3"/>
    <p:sldId id="393" r:id="rId4"/>
    <p:sldId id="392" r:id="rId5"/>
    <p:sldId id="391" r:id="rId6"/>
    <p:sldId id="390" r:id="rId7"/>
    <p:sldId id="389" r:id="rId8"/>
    <p:sldId id="388" r:id="rId9"/>
    <p:sldId id="387" r:id="rId10"/>
    <p:sldId id="386" r:id="rId11"/>
    <p:sldId id="383" r:id="rId12"/>
    <p:sldId id="395" r:id="rId13"/>
    <p:sldId id="382" r:id="rId14"/>
    <p:sldId id="381" r:id="rId15"/>
    <p:sldId id="380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9A209-1327-4C98-967F-46F0E1EBA90B}" type="datetimeFigureOut">
              <a:rPr lang="zh-CN" altLang="en-US" smtClean="0"/>
              <a:t>2023-05-26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94544-D1BF-44D9-9C0B-E2E160BBA0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394544-D1BF-44D9-9C0B-E2E160BBA0E8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13C84-7D0B-3F19-D575-CFB60CCF5F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487427"/>
            <a:ext cx="11520000" cy="388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BDF14-C961-7037-798E-FACFA5395E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714356"/>
            <a:ext cx="11520000" cy="288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9E241-99CB-AF13-4C21-8C97DFCE5422}"/>
              </a:ext>
            </a:extLst>
          </p:cNvPr>
          <p:cNvSpPr/>
          <p:nvPr/>
        </p:nvSpPr>
        <p:spPr bwMode="auto">
          <a:xfrm>
            <a:off x="5043097" y="1571612"/>
            <a:ext cx="1278755" cy="54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6487CA-C977-F42E-7AE3-5906B1B7F214}"/>
              </a:ext>
            </a:extLst>
          </p:cNvPr>
          <p:cNvSpPr/>
          <p:nvPr/>
        </p:nvSpPr>
        <p:spPr bwMode="auto">
          <a:xfrm>
            <a:off x="9518943" y="2409844"/>
            <a:ext cx="287472" cy="45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92658F0-7B82-A82E-EA7C-B812F675BC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1"/>
          <a:stretch>
            <a:fillRect/>
          </a:stretch>
        </p:blipFill>
        <p:spPr>
          <a:xfrm>
            <a:off x="1076858" y="3643314"/>
            <a:ext cx="10662744" cy="90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DEE3EB-2257-2111-0AE1-803F3F0E79A4}"/>
              </a:ext>
            </a:extLst>
          </p:cNvPr>
          <p:cNvSpPr/>
          <p:nvPr/>
        </p:nvSpPr>
        <p:spPr bwMode="auto">
          <a:xfrm>
            <a:off x="8096265" y="3928512"/>
            <a:ext cx="654246" cy="49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1370EF3-B781-FFC5-02FF-9A4D2BE3FE5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20"/>
          <a:stretch>
            <a:fillRect/>
          </a:stretch>
        </p:blipFill>
        <p:spPr>
          <a:xfrm>
            <a:off x="4596180" y="4495631"/>
            <a:ext cx="2142761" cy="2290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517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27169-0F2E-612A-8569-056D31FF7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35"/>
          <a:stretch>
            <a:fillRect/>
          </a:stretch>
        </p:blipFill>
        <p:spPr>
          <a:xfrm>
            <a:off x="523836" y="900000"/>
            <a:ext cx="11520000" cy="2957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F0A37-1FD0-1CD3-8536-7FD7FAF50019}"/>
              </a:ext>
            </a:extLst>
          </p:cNvPr>
          <p:cNvSpPr/>
          <p:nvPr/>
        </p:nvSpPr>
        <p:spPr bwMode="auto">
          <a:xfrm>
            <a:off x="6096000" y="3267077"/>
            <a:ext cx="511537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1370EF3-B781-FFC5-02FF-9A4D2BE3FE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2" r="41134"/>
          <a:stretch>
            <a:fillRect/>
          </a:stretch>
        </p:blipFill>
        <p:spPr>
          <a:xfrm>
            <a:off x="4738678" y="3846683"/>
            <a:ext cx="1714512" cy="3011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349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7D27169-0F2E-612A-8569-056D31FF7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74"/>
          <a:stretch>
            <a:fillRect/>
          </a:stretch>
        </p:blipFill>
        <p:spPr>
          <a:xfrm>
            <a:off x="309522" y="1071546"/>
            <a:ext cx="11520000" cy="203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1370EF3-B781-FFC5-02FF-9A4D2BE3FE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27"/>
          <a:stretch>
            <a:fillRect/>
          </a:stretch>
        </p:blipFill>
        <p:spPr>
          <a:xfrm>
            <a:off x="4595802" y="3286124"/>
            <a:ext cx="3367571" cy="314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DE4983-1956-60B8-440C-23BBE5B8B714}"/>
              </a:ext>
            </a:extLst>
          </p:cNvPr>
          <p:cNvSpPr/>
          <p:nvPr/>
        </p:nvSpPr>
        <p:spPr bwMode="auto">
          <a:xfrm>
            <a:off x="10096528" y="2643182"/>
            <a:ext cx="357190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BE3DD-D6A2-6DD0-1C53-2E68F42B6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00000"/>
            <a:ext cx="11520000" cy="4582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7F4B8-08C5-8953-C917-C8C7D1796F5A}"/>
              </a:ext>
            </a:extLst>
          </p:cNvPr>
          <p:cNvSpPr/>
          <p:nvPr/>
        </p:nvSpPr>
        <p:spPr bwMode="auto">
          <a:xfrm>
            <a:off x="1152199" y="4000504"/>
            <a:ext cx="4390447" cy="466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5DC15F-1202-966B-BB15-61F93001B571}"/>
              </a:ext>
            </a:extLst>
          </p:cNvPr>
          <p:cNvSpPr/>
          <p:nvPr/>
        </p:nvSpPr>
        <p:spPr bwMode="auto">
          <a:xfrm>
            <a:off x="2542250" y="4786322"/>
            <a:ext cx="1694677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89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8513D-4D03-BFE1-64E1-EE1DECCCE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81" y="900000"/>
            <a:ext cx="11520000" cy="559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A8B83-83D0-0B1E-5586-946F0F07F37F}"/>
              </a:ext>
            </a:extLst>
          </p:cNvPr>
          <p:cNvSpPr/>
          <p:nvPr/>
        </p:nvSpPr>
        <p:spPr bwMode="auto">
          <a:xfrm>
            <a:off x="452398" y="3605368"/>
            <a:ext cx="6169388" cy="108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0B75A-C637-E062-EE7F-08D95957F07B}"/>
              </a:ext>
            </a:extLst>
          </p:cNvPr>
          <p:cNvSpPr/>
          <p:nvPr/>
        </p:nvSpPr>
        <p:spPr bwMode="auto">
          <a:xfrm>
            <a:off x="452398" y="5024734"/>
            <a:ext cx="3913885" cy="147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CD57D-83AA-61BA-8031-2D4399E20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51471"/>
            <a:ext cx="9217023" cy="432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24BFBFE-6272-4787-9DCA-FC0CC9E61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653" y="795487"/>
            <a:ext cx="3035747" cy="350902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0E3CB9-13C2-F24C-18EF-1F041EBD0D3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1" y="5016575"/>
            <a:ext cx="9217024" cy="179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3349C-6F38-E0C5-4DD9-6DD211FDF025}"/>
              </a:ext>
            </a:extLst>
          </p:cNvPr>
          <p:cNvSpPr/>
          <p:nvPr/>
        </p:nvSpPr>
        <p:spPr bwMode="auto">
          <a:xfrm>
            <a:off x="1017358" y="5764039"/>
            <a:ext cx="1633964" cy="42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4EB2F2-A656-D17A-4245-C55CBDB600F4}"/>
              </a:ext>
            </a:extLst>
          </p:cNvPr>
          <p:cNvSpPr/>
          <p:nvPr/>
        </p:nvSpPr>
        <p:spPr bwMode="auto">
          <a:xfrm>
            <a:off x="1017358" y="6226684"/>
            <a:ext cx="1262218" cy="539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0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37AB0-D7B2-DC76-2001-D78127224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714356"/>
            <a:ext cx="11520000" cy="4277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FB8D0-7347-B93F-31A4-28364C877AA0}"/>
              </a:ext>
            </a:extLst>
          </p:cNvPr>
          <p:cNvSpPr/>
          <p:nvPr/>
        </p:nvSpPr>
        <p:spPr bwMode="auto">
          <a:xfrm>
            <a:off x="5471209" y="2243224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77A8E86-7E35-A1C9-1A01-3690BF7E41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1" b="48117"/>
          <a:stretch>
            <a:fillRect/>
          </a:stretch>
        </p:blipFill>
        <p:spPr>
          <a:xfrm>
            <a:off x="5238744" y="4857760"/>
            <a:ext cx="2396048" cy="195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699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>
            <a:extLst>
              <a:ext uri="{FF2B5EF4-FFF2-40B4-BE49-F238E27FC236}">
                <a16:creationId xmlns:a16="http://schemas.microsoft.com/office/drawing/2014/main" id="{A77A8E86-7E35-A1C9-1A01-3690BF7E41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8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832411-721C-0225-F318-239868914205}"/>
              </a:ext>
            </a:extLst>
          </p:cNvPr>
          <p:cNvSpPr/>
          <p:nvPr/>
        </p:nvSpPr>
        <p:spPr bwMode="auto">
          <a:xfrm>
            <a:off x="681917" y="989564"/>
            <a:ext cx="3056629" cy="5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2CD4C9-88CC-C3C2-20B6-2103BCC92FED}"/>
              </a:ext>
            </a:extLst>
          </p:cNvPr>
          <p:cNvSpPr/>
          <p:nvPr/>
        </p:nvSpPr>
        <p:spPr bwMode="auto">
          <a:xfrm>
            <a:off x="681917" y="1676241"/>
            <a:ext cx="4632562" cy="466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0B5C0A-9F88-8114-887A-F1E70E766BBB}"/>
              </a:ext>
            </a:extLst>
          </p:cNvPr>
          <p:cNvSpPr/>
          <p:nvPr/>
        </p:nvSpPr>
        <p:spPr bwMode="auto">
          <a:xfrm>
            <a:off x="681917" y="2306997"/>
            <a:ext cx="6237177" cy="53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EF47A2-AB2E-1DF0-40DC-5970B666B139}"/>
              </a:ext>
            </a:extLst>
          </p:cNvPr>
          <p:cNvSpPr/>
          <p:nvPr/>
        </p:nvSpPr>
        <p:spPr bwMode="auto">
          <a:xfrm>
            <a:off x="681917" y="2996366"/>
            <a:ext cx="6929049" cy="51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96D7ED-2561-3CDE-BC27-E8222899224A}"/>
              </a:ext>
            </a:extLst>
          </p:cNvPr>
          <p:cNvSpPr/>
          <p:nvPr/>
        </p:nvSpPr>
        <p:spPr bwMode="auto">
          <a:xfrm>
            <a:off x="681916" y="3653738"/>
            <a:ext cx="1631579" cy="51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C47E2E-8E57-E4F0-D52E-D9E4D612C774}"/>
              </a:ext>
            </a:extLst>
          </p:cNvPr>
          <p:cNvSpPr/>
          <p:nvPr/>
        </p:nvSpPr>
        <p:spPr bwMode="auto">
          <a:xfrm>
            <a:off x="681917" y="4343834"/>
            <a:ext cx="4555078" cy="466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2BDC91-49AE-9B52-7D64-D87280958922}"/>
              </a:ext>
            </a:extLst>
          </p:cNvPr>
          <p:cNvSpPr/>
          <p:nvPr/>
        </p:nvSpPr>
        <p:spPr bwMode="auto">
          <a:xfrm>
            <a:off x="681916" y="5014150"/>
            <a:ext cx="6957089" cy="453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CD04BA-5221-F2A4-6669-CF6E5AF16B2B}"/>
              </a:ext>
            </a:extLst>
          </p:cNvPr>
          <p:cNvSpPr/>
          <p:nvPr/>
        </p:nvSpPr>
        <p:spPr bwMode="auto">
          <a:xfrm>
            <a:off x="681916" y="5612907"/>
            <a:ext cx="1414723" cy="53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84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4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FEAF3-AD31-B29A-5EC6-B952535688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520000" cy="568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30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07BC0-243E-EADE-1C11-7EA0D2A74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4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6EC865-A7C7-6C20-33BC-226CFF465349}"/>
              </a:ext>
            </a:extLst>
          </p:cNvPr>
          <p:cNvSpPr/>
          <p:nvPr/>
        </p:nvSpPr>
        <p:spPr bwMode="auto">
          <a:xfrm>
            <a:off x="6518117" y="4057365"/>
            <a:ext cx="350511" cy="39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2B6049-AB5B-242D-6E6A-2E70E06B2B05}"/>
              </a:ext>
            </a:extLst>
          </p:cNvPr>
          <p:cNvSpPr/>
          <p:nvPr/>
        </p:nvSpPr>
        <p:spPr bwMode="auto">
          <a:xfrm>
            <a:off x="8287885" y="4053153"/>
            <a:ext cx="951387" cy="41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642E89-4AC4-5DE0-7824-1BC0E01B0C2B}"/>
              </a:ext>
            </a:extLst>
          </p:cNvPr>
          <p:cNvSpPr/>
          <p:nvPr/>
        </p:nvSpPr>
        <p:spPr bwMode="auto">
          <a:xfrm>
            <a:off x="2883316" y="5388756"/>
            <a:ext cx="1176718" cy="48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1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>
            <a:extLst>
              <a:ext uri="{FF2B5EF4-FFF2-40B4-BE49-F238E27FC236}">
                <a16:creationId xmlns:a16="http://schemas.microsoft.com/office/drawing/2014/main" id="{E64A18E5-98C8-2072-07CB-187C92149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48"/>
          <a:stretch>
            <a:fillRect/>
          </a:stretch>
        </p:blipFill>
        <p:spPr>
          <a:xfrm>
            <a:off x="672000" y="2000240"/>
            <a:ext cx="11520000" cy="2538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64A18E5-98C8-2072-07CB-187C92149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63"/>
          <a:stretch>
            <a:fillRect/>
          </a:stretch>
        </p:blipFill>
        <p:spPr>
          <a:xfrm>
            <a:off x="673782" y="908720"/>
            <a:ext cx="11520000" cy="81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93D8CA-B249-5233-DD5F-67EF4A4D97DB}"/>
              </a:ext>
            </a:extLst>
          </p:cNvPr>
          <p:cNvSpPr/>
          <p:nvPr/>
        </p:nvSpPr>
        <p:spPr bwMode="auto">
          <a:xfrm>
            <a:off x="11096660" y="2071678"/>
            <a:ext cx="42862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2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B156D-5DE6-B3C5-F25E-571FEE42D8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19" y="900000"/>
            <a:ext cx="11520000" cy="25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1BCF0-DBE3-9D2D-B236-2007CC50D20F}"/>
              </a:ext>
            </a:extLst>
          </p:cNvPr>
          <p:cNvSpPr/>
          <p:nvPr/>
        </p:nvSpPr>
        <p:spPr bwMode="auto">
          <a:xfrm>
            <a:off x="523836" y="2311737"/>
            <a:ext cx="10634578" cy="47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7490CE-6722-7D03-03EF-7BD3684199C6}"/>
              </a:ext>
            </a:extLst>
          </p:cNvPr>
          <p:cNvSpPr/>
          <p:nvPr/>
        </p:nvSpPr>
        <p:spPr bwMode="auto">
          <a:xfrm>
            <a:off x="523836" y="2958436"/>
            <a:ext cx="3941553" cy="470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0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08596-E9AC-EC5D-9322-EE8B9C35BF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520000" cy="369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681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E6C0A-48F4-4D68-032F-3DD159176D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16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11E1A-543C-6104-0102-3B11864661F3}"/>
              </a:ext>
            </a:extLst>
          </p:cNvPr>
          <p:cNvSpPr/>
          <p:nvPr/>
        </p:nvSpPr>
        <p:spPr bwMode="auto">
          <a:xfrm>
            <a:off x="681917" y="1093620"/>
            <a:ext cx="10625057" cy="467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333B2D-AF0F-DC66-C621-43F8661FCB58}"/>
              </a:ext>
            </a:extLst>
          </p:cNvPr>
          <p:cNvSpPr/>
          <p:nvPr/>
        </p:nvSpPr>
        <p:spPr bwMode="auto">
          <a:xfrm>
            <a:off x="681917" y="1759058"/>
            <a:ext cx="2075504" cy="47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4A9FAE-C53D-5AFF-DA76-B489B1FE06AE}"/>
              </a:ext>
            </a:extLst>
          </p:cNvPr>
          <p:cNvSpPr/>
          <p:nvPr/>
        </p:nvSpPr>
        <p:spPr bwMode="auto">
          <a:xfrm>
            <a:off x="681917" y="2332511"/>
            <a:ext cx="8006877" cy="125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41CFD0-5966-54DF-67B5-9BBD0538C0E5}"/>
              </a:ext>
            </a:extLst>
          </p:cNvPr>
          <p:cNvSpPr/>
          <p:nvPr/>
        </p:nvSpPr>
        <p:spPr bwMode="auto">
          <a:xfrm>
            <a:off x="681917" y="3667685"/>
            <a:ext cx="1961256" cy="125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FF834C-4029-9B45-7D20-15A1C3966386}"/>
              </a:ext>
            </a:extLst>
          </p:cNvPr>
          <p:cNvSpPr/>
          <p:nvPr/>
        </p:nvSpPr>
        <p:spPr bwMode="auto">
          <a:xfrm>
            <a:off x="681917" y="5108677"/>
            <a:ext cx="10663140" cy="148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3C858-126F-336A-1AD3-968BC811B5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73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3BA4D-1699-892D-CF59-2746906248BF}"/>
              </a:ext>
            </a:extLst>
          </p:cNvPr>
          <p:cNvSpPr/>
          <p:nvPr/>
        </p:nvSpPr>
        <p:spPr bwMode="auto">
          <a:xfrm>
            <a:off x="1250081" y="2777452"/>
            <a:ext cx="5560299" cy="456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1118B4-E28B-6169-7AB0-E65B8354FEF9}"/>
              </a:ext>
            </a:extLst>
          </p:cNvPr>
          <p:cNvSpPr/>
          <p:nvPr/>
        </p:nvSpPr>
        <p:spPr bwMode="auto">
          <a:xfrm>
            <a:off x="1297551" y="3360371"/>
            <a:ext cx="2762236" cy="4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5AE4CB-966B-7754-D825-3B693022963B}"/>
              </a:ext>
            </a:extLst>
          </p:cNvPr>
          <p:cNvSpPr/>
          <p:nvPr/>
        </p:nvSpPr>
        <p:spPr bwMode="auto">
          <a:xfrm>
            <a:off x="1166778" y="3896553"/>
            <a:ext cx="4342066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1E7E24-2370-ED33-C3D1-22402B074BC4}"/>
              </a:ext>
            </a:extLst>
          </p:cNvPr>
          <p:cNvSpPr/>
          <p:nvPr/>
        </p:nvSpPr>
        <p:spPr bwMode="auto">
          <a:xfrm>
            <a:off x="1238216" y="4463647"/>
            <a:ext cx="5367476" cy="43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F93CFC-3A09-A79D-C98E-1C65F1E38619}"/>
              </a:ext>
            </a:extLst>
          </p:cNvPr>
          <p:cNvSpPr/>
          <p:nvPr/>
        </p:nvSpPr>
        <p:spPr bwMode="auto">
          <a:xfrm>
            <a:off x="1206449" y="5057054"/>
            <a:ext cx="8032823" cy="43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536277F-60D4-D9DD-2707-5E70CC0015EA}"/>
              </a:ext>
            </a:extLst>
          </p:cNvPr>
          <p:cNvSpPr/>
          <p:nvPr/>
        </p:nvSpPr>
        <p:spPr bwMode="auto">
          <a:xfrm>
            <a:off x="1297550" y="5646964"/>
            <a:ext cx="3775385" cy="4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777121B-8F64-7625-866A-D8123C72F252}"/>
              </a:ext>
            </a:extLst>
          </p:cNvPr>
          <p:cNvSpPr/>
          <p:nvPr/>
        </p:nvSpPr>
        <p:spPr bwMode="auto">
          <a:xfrm>
            <a:off x="1297551" y="6199890"/>
            <a:ext cx="3895111" cy="44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19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  <p:bldP spid="19" grpId="0" animBg="1"/>
      <p:bldP spid="25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1E3B8-3F3C-C882-D422-00295E796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900000"/>
            <a:ext cx="11096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856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18F9C-9FA8-A218-4237-7BAC8B715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6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C8E03-F276-6794-7296-100E4D75253A}"/>
              </a:ext>
            </a:extLst>
          </p:cNvPr>
          <p:cNvSpPr/>
          <p:nvPr/>
        </p:nvSpPr>
        <p:spPr bwMode="auto">
          <a:xfrm>
            <a:off x="666712" y="928670"/>
            <a:ext cx="7628661" cy="495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70B28F-42BE-D63F-68DE-10FDF78AB4DC}"/>
              </a:ext>
            </a:extLst>
          </p:cNvPr>
          <p:cNvSpPr/>
          <p:nvPr/>
        </p:nvSpPr>
        <p:spPr bwMode="auto">
          <a:xfrm>
            <a:off x="681917" y="1564628"/>
            <a:ext cx="8408887" cy="1239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C4FE99-A81A-6365-0D17-C2D0944E8561}"/>
              </a:ext>
            </a:extLst>
          </p:cNvPr>
          <p:cNvSpPr/>
          <p:nvPr/>
        </p:nvSpPr>
        <p:spPr bwMode="auto">
          <a:xfrm>
            <a:off x="681917" y="3034980"/>
            <a:ext cx="7830173" cy="48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9C8855-82EB-EE6F-34F1-31B5EFF7C694}"/>
              </a:ext>
            </a:extLst>
          </p:cNvPr>
          <p:cNvSpPr/>
          <p:nvPr/>
        </p:nvSpPr>
        <p:spPr bwMode="auto">
          <a:xfrm>
            <a:off x="681916" y="3639387"/>
            <a:ext cx="5312809" cy="575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3A4E4A4A-260A-70BD-45F8-B2ACC0C53A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02"/>
          <a:stretch>
            <a:fillRect/>
          </a:stretch>
        </p:blipFill>
        <p:spPr>
          <a:xfrm>
            <a:off x="685383" y="4294063"/>
            <a:ext cx="10287072" cy="202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8C8E03-F276-6794-7296-100E4D75253A}"/>
              </a:ext>
            </a:extLst>
          </p:cNvPr>
          <p:cNvSpPr/>
          <p:nvPr/>
        </p:nvSpPr>
        <p:spPr bwMode="auto">
          <a:xfrm>
            <a:off x="666712" y="4286256"/>
            <a:ext cx="7628661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8C8E03-F276-6794-7296-100E4D75253A}"/>
              </a:ext>
            </a:extLst>
          </p:cNvPr>
          <p:cNvSpPr/>
          <p:nvPr/>
        </p:nvSpPr>
        <p:spPr bwMode="auto">
          <a:xfrm>
            <a:off x="595274" y="5000636"/>
            <a:ext cx="7628661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8C8E03-F276-6794-7296-100E4D75253A}"/>
              </a:ext>
            </a:extLst>
          </p:cNvPr>
          <p:cNvSpPr/>
          <p:nvPr/>
        </p:nvSpPr>
        <p:spPr bwMode="auto">
          <a:xfrm>
            <a:off x="738150" y="5643578"/>
            <a:ext cx="7628661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23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F7E3C-E921-810E-E6F6-6C127D1C3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152567"/>
            <a:ext cx="11520000" cy="4633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3713B28-6425-62E4-5386-E2BDB675C4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07" b="44932"/>
          <a:stretch>
            <a:fillRect/>
          </a:stretch>
        </p:blipFill>
        <p:spPr>
          <a:xfrm>
            <a:off x="6969268" y="4965135"/>
            <a:ext cx="2627194" cy="189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58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15412-BBE8-D537-3ECC-D91D37779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7232"/>
            <a:ext cx="11108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363C71-E369-6A2C-208C-2AF54865DEE3}"/>
              </a:ext>
            </a:extLst>
          </p:cNvPr>
          <p:cNvSpPr/>
          <p:nvPr/>
        </p:nvSpPr>
        <p:spPr bwMode="auto">
          <a:xfrm>
            <a:off x="2721298" y="1135898"/>
            <a:ext cx="826224" cy="46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DDE5E7-5CA3-A32C-F3B0-6D3845EAEB36}"/>
              </a:ext>
            </a:extLst>
          </p:cNvPr>
          <p:cNvSpPr/>
          <p:nvPr/>
        </p:nvSpPr>
        <p:spPr bwMode="auto">
          <a:xfrm>
            <a:off x="4738678" y="3957736"/>
            <a:ext cx="1147905" cy="57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363C71-E369-6A2C-208C-2AF54865DEE3}"/>
              </a:ext>
            </a:extLst>
          </p:cNvPr>
          <p:cNvSpPr/>
          <p:nvPr/>
        </p:nvSpPr>
        <p:spPr bwMode="auto">
          <a:xfrm>
            <a:off x="5524496" y="885902"/>
            <a:ext cx="1214446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82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g_16777215">
            <a:extLst>
              <a:ext uri="{FF2B5EF4-FFF2-40B4-BE49-F238E27FC236}">
                <a16:creationId xmlns:a16="http://schemas.microsoft.com/office/drawing/2014/main" id="{B3713B28-6425-62E4-5386-E2BDB675C4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35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06097-9FDE-23B2-29F9-CE70AB78095F}"/>
              </a:ext>
            </a:extLst>
          </p:cNvPr>
          <p:cNvSpPr/>
          <p:nvPr/>
        </p:nvSpPr>
        <p:spPr bwMode="auto">
          <a:xfrm>
            <a:off x="684840" y="928670"/>
            <a:ext cx="6125540" cy="49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3DEEFA-49DC-4398-3914-FEFC8DAF6D30}"/>
              </a:ext>
            </a:extLst>
          </p:cNvPr>
          <p:cNvSpPr/>
          <p:nvPr/>
        </p:nvSpPr>
        <p:spPr bwMode="auto">
          <a:xfrm>
            <a:off x="684840" y="1616453"/>
            <a:ext cx="852450" cy="35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2A48D4-9AB2-10B4-9A60-F8D1187400F8}"/>
              </a:ext>
            </a:extLst>
          </p:cNvPr>
          <p:cNvSpPr/>
          <p:nvPr/>
        </p:nvSpPr>
        <p:spPr bwMode="auto">
          <a:xfrm>
            <a:off x="466269" y="2659349"/>
            <a:ext cx="4843913" cy="184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EB7F50-BD66-BC40-C78F-E2584F959567}"/>
              </a:ext>
            </a:extLst>
          </p:cNvPr>
          <p:cNvSpPr/>
          <p:nvPr/>
        </p:nvSpPr>
        <p:spPr bwMode="auto">
          <a:xfrm>
            <a:off x="684840" y="4535613"/>
            <a:ext cx="6295354" cy="96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DCB1E63-5560-8199-56CA-BCE7DBDA996A}"/>
              </a:ext>
            </a:extLst>
          </p:cNvPr>
          <p:cNvSpPr/>
          <p:nvPr/>
        </p:nvSpPr>
        <p:spPr bwMode="auto">
          <a:xfrm>
            <a:off x="684839" y="5535745"/>
            <a:ext cx="7311363" cy="96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83DEEFA-49DC-4398-3914-FEFC8DAF6D30}"/>
              </a:ext>
            </a:extLst>
          </p:cNvPr>
          <p:cNvSpPr/>
          <p:nvPr/>
        </p:nvSpPr>
        <p:spPr bwMode="auto">
          <a:xfrm>
            <a:off x="595274" y="2143116"/>
            <a:ext cx="3143272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38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7" grpId="0" animBg="1"/>
      <p:bldP spid="22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D86C7-0406-6E48-7EA0-E490B1CF81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35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E2B4E-9050-9682-B4AF-A6CD9D29A4BB}"/>
              </a:ext>
            </a:extLst>
          </p:cNvPr>
          <p:cNvSpPr/>
          <p:nvPr/>
        </p:nvSpPr>
        <p:spPr bwMode="auto">
          <a:xfrm>
            <a:off x="684840" y="928671"/>
            <a:ext cx="7125672" cy="76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430ABA-7F3F-521D-DB41-F9E403CF358C}"/>
              </a:ext>
            </a:extLst>
          </p:cNvPr>
          <p:cNvSpPr/>
          <p:nvPr/>
        </p:nvSpPr>
        <p:spPr bwMode="auto">
          <a:xfrm>
            <a:off x="684839" y="1904793"/>
            <a:ext cx="7497785" cy="76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3D6E82-B621-6171-78FB-29B22A044A59}"/>
              </a:ext>
            </a:extLst>
          </p:cNvPr>
          <p:cNvSpPr/>
          <p:nvPr/>
        </p:nvSpPr>
        <p:spPr bwMode="auto">
          <a:xfrm>
            <a:off x="684840" y="2857496"/>
            <a:ext cx="9125936" cy="7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913E1E6-DB89-9EB1-BF6F-6A0FD05E6879}"/>
              </a:ext>
            </a:extLst>
          </p:cNvPr>
          <p:cNvSpPr/>
          <p:nvPr/>
        </p:nvSpPr>
        <p:spPr bwMode="auto">
          <a:xfrm>
            <a:off x="684840" y="3857628"/>
            <a:ext cx="8197242" cy="78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3F53116-9969-E82D-CF5E-07EBB810E680}"/>
              </a:ext>
            </a:extLst>
          </p:cNvPr>
          <p:cNvSpPr/>
          <p:nvPr/>
        </p:nvSpPr>
        <p:spPr bwMode="auto">
          <a:xfrm>
            <a:off x="684839" y="4862766"/>
            <a:ext cx="2362633" cy="70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843C80E-B26F-8396-A0E5-5786B3B1437D}"/>
              </a:ext>
            </a:extLst>
          </p:cNvPr>
          <p:cNvSpPr/>
          <p:nvPr/>
        </p:nvSpPr>
        <p:spPr bwMode="auto">
          <a:xfrm>
            <a:off x="684839" y="5643578"/>
            <a:ext cx="1982137" cy="92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3713B28-6425-62E4-5386-E2BDB675C4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07" b="44932"/>
          <a:stretch>
            <a:fillRect/>
          </a:stretch>
        </p:blipFill>
        <p:spPr>
          <a:xfrm>
            <a:off x="9480376" y="4437112"/>
            <a:ext cx="2627194" cy="189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402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9" grpId="0" animBg="1"/>
      <p:bldP spid="23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BBFA8-EAA7-937D-52C5-8C2419647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00000"/>
            <a:ext cx="11520000" cy="561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A689D-592F-6938-70AB-FB921CDB8CBB}"/>
              </a:ext>
            </a:extLst>
          </p:cNvPr>
          <p:cNvSpPr/>
          <p:nvPr/>
        </p:nvSpPr>
        <p:spPr bwMode="auto">
          <a:xfrm>
            <a:off x="10829058" y="1714488"/>
            <a:ext cx="500065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D1473F-F451-D6A6-4664-7DF3A9730DB4}"/>
              </a:ext>
            </a:extLst>
          </p:cNvPr>
          <p:cNvSpPr/>
          <p:nvPr/>
        </p:nvSpPr>
        <p:spPr bwMode="auto">
          <a:xfrm>
            <a:off x="10851036" y="4061154"/>
            <a:ext cx="469759" cy="48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2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CFFB0-D70F-75CB-989E-55C69DDC5C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79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CA0A77-AD1B-C0FC-0914-C5E9E662098A}"/>
              </a:ext>
            </a:extLst>
          </p:cNvPr>
          <p:cNvSpPr/>
          <p:nvPr/>
        </p:nvSpPr>
        <p:spPr bwMode="auto">
          <a:xfrm>
            <a:off x="10989633" y="1850588"/>
            <a:ext cx="366772" cy="32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EF5122-5900-E063-9290-EAB67F2F3EC3}"/>
              </a:ext>
            </a:extLst>
          </p:cNvPr>
          <p:cNvSpPr/>
          <p:nvPr/>
        </p:nvSpPr>
        <p:spPr bwMode="auto">
          <a:xfrm>
            <a:off x="10989633" y="4062352"/>
            <a:ext cx="366772" cy="32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A8556AE1-4082-A2B0-A995-813A990905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20"/>
          <a:stretch>
            <a:fillRect/>
          </a:stretch>
        </p:blipFill>
        <p:spPr>
          <a:xfrm>
            <a:off x="380960" y="1042876"/>
            <a:ext cx="11520000" cy="360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84F4B-EDCF-C6BA-A53D-5F0EA79F0E9B}"/>
              </a:ext>
            </a:extLst>
          </p:cNvPr>
          <p:cNvSpPr/>
          <p:nvPr/>
        </p:nvSpPr>
        <p:spPr bwMode="auto">
          <a:xfrm>
            <a:off x="10720247" y="1913580"/>
            <a:ext cx="590987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5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ED21F-FAF9-9CEA-632E-E9D99D501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54"/>
          <a:stretch>
            <a:fillRect/>
          </a:stretch>
        </p:blipFill>
        <p:spPr>
          <a:xfrm>
            <a:off x="4095736" y="2786058"/>
            <a:ext cx="3357586" cy="339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8556AE1-4082-A2B0-A995-813A990905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57"/>
          <a:stretch>
            <a:fillRect/>
          </a:stretch>
        </p:blipFill>
        <p:spPr>
          <a:xfrm>
            <a:off x="309522" y="1357298"/>
            <a:ext cx="11520000" cy="1401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EC6FBD-A11C-ED80-DF0E-B96C64B96E66}"/>
              </a:ext>
            </a:extLst>
          </p:cNvPr>
          <p:cNvSpPr/>
          <p:nvPr/>
        </p:nvSpPr>
        <p:spPr bwMode="auto">
          <a:xfrm>
            <a:off x="10739470" y="1428736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1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4086C-51FF-9FAC-9121-BB24566B17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3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6EC34-121D-B9F6-2CF9-BCC589993E40}"/>
              </a:ext>
            </a:extLst>
          </p:cNvPr>
          <p:cNvSpPr/>
          <p:nvPr/>
        </p:nvSpPr>
        <p:spPr bwMode="auto">
          <a:xfrm>
            <a:off x="9490274" y="1632819"/>
            <a:ext cx="477616" cy="441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DDF231-441B-0F88-AA03-5CE5347FE4BA}"/>
              </a:ext>
            </a:extLst>
          </p:cNvPr>
          <p:cNvSpPr/>
          <p:nvPr/>
        </p:nvSpPr>
        <p:spPr bwMode="auto">
          <a:xfrm>
            <a:off x="9525024" y="4786322"/>
            <a:ext cx="428627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9AED21F-FAF9-9CEA-632E-E9D99D501C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7" r="36127"/>
          <a:stretch>
            <a:fillRect/>
          </a:stretch>
        </p:blipFill>
        <p:spPr>
          <a:xfrm>
            <a:off x="7881950" y="2000240"/>
            <a:ext cx="1643074" cy="1594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251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4C29A-7615-CB91-14CD-F3D192839E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563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AFFEE-8742-C36F-A2A9-1954B9990500}"/>
              </a:ext>
            </a:extLst>
          </p:cNvPr>
          <p:cNvSpPr/>
          <p:nvPr/>
        </p:nvSpPr>
        <p:spPr bwMode="auto">
          <a:xfrm>
            <a:off x="10784599" y="4365844"/>
            <a:ext cx="571504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AED21F-FAF9-9CEA-632E-E9D99D501C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3"/>
          <a:stretch>
            <a:fillRect/>
          </a:stretch>
        </p:blipFill>
        <p:spPr>
          <a:xfrm>
            <a:off x="9783728" y="4794471"/>
            <a:ext cx="2001741" cy="1857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381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734AD-F599-B27E-F8DE-1714503B5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22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966CA-53ED-E419-B517-6368F5FBD85A}"/>
              </a:ext>
            </a:extLst>
          </p:cNvPr>
          <p:cNvSpPr/>
          <p:nvPr/>
        </p:nvSpPr>
        <p:spPr bwMode="auto">
          <a:xfrm>
            <a:off x="9024958" y="1928802"/>
            <a:ext cx="852721" cy="46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7C13C8-6D7F-F052-D41C-F6CA73196EDF}"/>
              </a:ext>
            </a:extLst>
          </p:cNvPr>
          <p:cNvSpPr/>
          <p:nvPr/>
        </p:nvSpPr>
        <p:spPr bwMode="auto">
          <a:xfrm>
            <a:off x="4944022" y="3429000"/>
            <a:ext cx="5744670" cy="52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9CD8F5-CC65-2CFF-A44C-7A65839A6AF5}"/>
              </a:ext>
            </a:extLst>
          </p:cNvPr>
          <p:cNvSpPr/>
          <p:nvPr/>
        </p:nvSpPr>
        <p:spPr bwMode="auto">
          <a:xfrm>
            <a:off x="1199357" y="4084340"/>
            <a:ext cx="1260939" cy="50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C1C3D8-E810-C87D-A972-024564215C94}"/>
              </a:ext>
            </a:extLst>
          </p:cNvPr>
          <p:cNvSpPr/>
          <p:nvPr/>
        </p:nvSpPr>
        <p:spPr bwMode="auto">
          <a:xfrm>
            <a:off x="7572113" y="6114916"/>
            <a:ext cx="480789" cy="40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85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41</cp:revision>
  <dcterms:created xsi:type="dcterms:W3CDTF">2015-09-16T06:52:26Z</dcterms:created>
  <dcterms:modified xsi:type="dcterms:W3CDTF">2023-05-25T18:59:29Z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