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87" r:id="rId4"/>
    <p:sldId id="386" r:id="rId5"/>
    <p:sldId id="385" r:id="rId6"/>
    <p:sldId id="384" r:id="rId7"/>
    <p:sldId id="383" r:id="rId8"/>
    <p:sldId id="382" r:id="rId9"/>
    <p:sldId id="381" r:id="rId10"/>
    <p:sldId id="380" r:id="rId11"/>
    <p:sldId id="379" r:id="rId12"/>
    <p:sldId id="378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5" r:id="rId24"/>
    <p:sldId id="364" r:id="rId25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3" d="100"/>
          <a:sy n="63" d="100"/>
        </p:scale>
        <p:origin x="970" y="4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1464" y="2996952"/>
            <a:ext cx="9355583" cy="765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220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9930" y="5929330"/>
            <a:ext cx="1214236" cy="549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900000"/>
            <a:ext cx="11520000" cy="5179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71472" y="4071942"/>
            <a:ext cx="71438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84" y="928670"/>
            <a:ext cx="11520000" cy="785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7"/>
          <a:stretch>
            <a:fillRect/>
          </a:stretch>
        </p:blipFill>
        <p:spPr>
          <a:xfrm>
            <a:off x="1100628" y="1643050"/>
            <a:ext cx="11067602" cy="1483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881686" y="1748334"/>
            <a:ext cx="642941" cy="1180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78" y="928670"/>
            <a:ext cx="11520000" cy="5129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60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45569" y="2048438"/>
            <a:ext cx="329035" cy="41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4428" y="3857628"/>
            <a:ext cx="9586491" cy="977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4428" y="5240571"/>
            <a:ext cx="2482614" cy="617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8150" y="5975359"/>
            <a:ext cx="8858312" cy="668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7232"/>
            <a:ext cx="10156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16" y="928670"/>
            <a:ext cx="9446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3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16" y="1071546"/>
            <a:ext cx="10486182" cy="633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16" y="1928802"/>
            <a:ext cx="298519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17" y="2857496"/>
            <a:ext cx="10343305" cy="642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16" y="3786190"/>
            <a:ext cx="10414743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17" y="4537064"/>
            <a:ext cx="5817123" cy="749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5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46" y="1158547"/>
            <a:ext cx="11520000" cy="2770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946299"/>
            <a:ext cx="11520000" cy="4268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051" y="857232"/>
            <a:ext cx="82679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47564" y="4529240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758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19977" y="2953825"/>
            <a:ext cx="1351530" cy="583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17653" y="3786190"/>
            <a:ext cx="128395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10644" y="3786190"/>
            <a:ext cx="500065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16" y="961645"/>
            <a:ext cx="10343305" cy="609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17" y="1875373"/>
            <a:ext cx="10343305" cy="624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16" y="2836762"/>
            <a:ext cx="4128199" cy="592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404" y="642918"/>
            <a:ext cx="9360000" cy="4106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483" y="4071942"/>
            <a:ext cx="5558557" cy="2714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900000"/>
            <a:ext cx="11520000" cy="521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14150" y="1224781"/>
            <a:ext cx="85725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99286" y="5286388"/>
            <a:ext cx="124806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20" y="764704"/>
            <a:ext cx="11520000" cy="5331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23836" y="936250"/>
            <a:ext cx="10557619" cy="1143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23836" y="3365142"/>
            <a:ext cx="6842844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23836" y="4293435"/>
            <a:ext cx="6057025" cy="643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23837" y="5287606"/>
            <a:ext cx="6485653" cy="577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80136" y="2365010"/>
            <a:ext cx="478634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444" y="3907976"/>
            <a:ext cx="4772902" cy="2330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3" grpId="0" animBg="1"/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600"/>
          <a:stretch/>
        </p:blipFill>
        <p:spPr>
          <a:xfrm>
            <a:off x="623392" y="1052736"/>
            <a:ext cx="10801200" cy="3944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613525"/>
            <a:ext cx="11520000" cy="2198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50"/>
          <a:stretch/>
        </p:blipFill>
        <p:spPr>
          <a:xfrm>
            <a:off x="263352" y="692696"/>
            <a:ext cx="11520000" cy="2906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200456" y="2749116"/>
            <a:ext cx="720080" cy="850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052" y="900000"/>
            <a:ext cx="94341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15738" y="1869430"/>
            <a:ext cx="457203" cy="489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53134" y="4357694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010"/>
          <a:stretch>
            <a:fillRect/>
          </a:stretch>
        </p:blipFill>
        <p:spPr>
          <a:xfrm>
            <a:off x="720000" y="1114314"/>
            <a:ext cx="10838890" cy="3743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7966" y="2285992"/>
            <a:ext cx="571503" cy="642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164" y="3000372"/>
            <a:ext cx="10800000" cy="264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11"/>
          <a:stretch>
            <a:fillRect/>
          </a:stretch>
        </p:blipFill>
        <p:spPr>
          <a:xfrm>
            <a:off x="380960" y="1071546"/>
            <a:ext cx="10800000" cy="1795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666" y="785794"/>
            <a:ext cx="9417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69683" y="4314926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922" y="857232"/>
            <a:ext cx="8129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80073" y="4667536"/>
            <a:ext cx="595393" cy="437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80843" y="6101714"/>
            <a:ext cx="319269" cy="427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40</cp:revision>
  <dcterms:created xsi:type="dcterms:W3CDTF">2015-09-16T06:52:00Z</dcterms:created>
  <dcterms:modified xsi:type="dcterms:W3CDTF">2023-05-25T20:00:12Z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